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theme/theme2.xml" ContentType="application/vnd.openxmlformats-officedocument.theme+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theme/theme3.xml" ContentType="application/vnd.openxmlformats-officedocument.theme+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 id="2147483690" r:id="rId2"/>
    <p:sldMasterId id="2147483740" r:id="rId3"/>
    <p:sldMasterId id="2147483883" r:id="rId4"/>
  </p:sldMasterIdLst>
  <p:notesMasterIdLst>
    <p:notesMasterId r:id="rId29"/>
  </p:notesMasterIdLst>
  <p:sldIdLst>
    <p:sldId id="2147482253" r:id="rId5"/>
    <p:sldId id="2147482254" r:id="rId6"/>
    <p:sldId id="2147482237" r:id="rId7"/>
    <p:sldId id="2147480783" r:id="rId8"/>
    <p:sldId id="2147482238" r:id="rId9"/>
    <p:sldId id="2147482239" r:id="rId10"/>
    <p:sldId id="2147482249" r:id="rId11"/>
    <p:sldId id="2147482250" r:id="rId12"/>
    <p:sldId id="2147482251" r:id="rId13"/>
    <p:sldId id="2147482252" r:id="rId14"/>
    <p:sldId id="2147482241" r:id="rId15"/>
    <p:sldId id="2147480780" r:id="rId16"/>
    <p:sldId id="2147482270" r:id="rId17"/>
    <p:sldId id="2147482266" r:id="rId18"/>
    <p:sldId id="2147482267" r:id="rId19"/>
    <p:sldId id="2147482242" r:id="rId20"/>
    <p:sldId id="2147482243" r:id="rId21"/>
    <p:sldId id="2147482268" r:id="rId22"/>
    <p:sldId id="2147482269" r:id="rId23"/>
    <p:sldId id="2147482245" r:id="rId24"/>
    <p:sldId id="2147482130" r:id="rId25"/>
    <p:sldId id="2147482248" r:id="rId26"/>
    <p:sldId id="2147482265" r:id="rId27"/>
    <p:sldId id="2147482259" r:id="rId28"/>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6604E43-B97E-40E7-8032-083398B128C4}" v="537" dt="2025-02-25T14:03:42.234"/>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34" autoAdjust="0"/>
    <p:restoredTop sz="84992" autoAdjust="0"/>
  </p:normalViewPr>
  <p:slideViewPr>
    <p:cSldViewPr snapToGrid="0">
      <p:cViewPr>
        <p:scale>
          <a:sx n="125" d="100"/>
          <a:sy n="125" d="100"/>
        </p:scale>
        <p:origin x="0" y="-1050"/>
      </p:cViewPr>
      <p:guideLst/>
    </p:cSldViewPr>
  </p:slideViewPr>
  <p:notesTextViewPr>
    <p:cViewPr>
      <p:scale>
        <a:sx n="1" d="1"/>
        <a:sy n="1" d="1"/>
      </p:scale>
      <p:origin x="0" y="0"/>
    </p:cViewPr>
  </p:notesTextViewPr>
  <p:sorterViewPr>
    <p:cViewPr>
      <p:scale>
        <a:sx n="80" d="100"/>
        <a:sy n="80"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microsoft.com/office/2015/10/relationships/revisionInfo" Target="revisionInfo.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viewProps" Target="viewProps.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presProps" Target="presProps.xml"/><Relationship Id="rId8" Type="http://schemas.openxmlformats.org/officeDocument/2006/relationships/slide" Target="slides/slide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6B8551F-72C8-F749-A426-E6DB6B32038A}" type="datetimeFigureOut">
              <a:rPr lang="en-NL" smtClean="0"/>
              <a:t>03/07/2025</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0EBEE42-667E-5D45-8DBC-38B569029167}" type="slidenum">
              <a:rPr lang="en-NL" smtClean="0"/>
              <a:t>‹Nº›</a:t>
            </a:fld>
            <a:endParaRPr lang="en-NL"/>
          </a:p>
        </p:txBody>
      </p:sp>
    </p:spTree>
    <p:extLst>
      <p:ext uri="{BB962C8B-B14F-4D97-AF65-F5344CB8AC3E}">
        <p14:creationId xmlns:p14="http://schemas.microsoft.com/office/powerpoint/2010/main" val="32635297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3" Type="http://schemas.openxmlformats.org/officeDocument/2006/relationships/hyperlink" Target="https://aka.ms/magentic-one-blog" TargetMode="External"/><Relationship Id="rId2" Type="http://schemas.openxmlformats.org/officeDocument/2006/relationships/slide" Target="../slides/slide6.xml"/><Relationship Id="rId1" Type="http://schemas.openxmlformats.org/officeDocument/2006/relationships/notesMaster" Target="../notesMasters/notesMaster1.xml"/><Relationship Id="rId4" Type="http://schemas.openxmlformats.org/officeDocument/2006/relationships/hyperlink" Target="https://arxiv.org/abs/2411.04468" TargetMode="Externa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97C346F-E5E6-313A-CAEF-666547F2125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834E9E-B6B0-F7BE-0211-46EB1EED4C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2FB2EA-0F4B-B49A-7738-F75399370C18}"/>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7E04EF02-CD72-F185-D3A7-6F6057A587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91936920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Header Placeholder 3"/>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10:08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409753615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72E101-F81B-89AB-0AF6-0E6DC3EB5A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977940-E4C4-256B-DB0F-BD1495558A3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F63998-42C8-5791-BA1F-EFBB3DDE27B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B8449D29-F58E-0906-0B5C-E943AFAEC569}"/>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DD7EF09-27F5-3815-78EF-ED0D15C6B985}"/>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2227A0C-9331-E770-911E-6E0BA0F36525}"/>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10:07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07996DC4-050A-5D29-768B-300C3EB52F59}"/>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979964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00ACA-FF71-E624-8592-67D0814278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6AC396B-4CA7-48FD-B956-262B9926686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50B8735-010F-990C-9780-30C09EE98BB0}"/>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FD8A1AD1-4128-FE6F-9B47-AF7A0A374C38}"/>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43958794-7685-DC68-E369-2032F80C6066}"/>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5CD8C0F9-758A-3F7A-EC90-2F33799852F9}"/>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806A668B-13D0-41A2-BBDE-D00040DCA24D}"/>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552788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5DE2E8C-E997-407B-DC29-566B6B09C96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82ED69A-6EDB-89A2-460D-734950C4D3A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2FC7AA5-EC07-0320-C5E9-F1479F1F3569}"/>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E577D2EB-29B3-4230-604A-5AA6A5086E3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C7D80B93-C9D4-F501-0FC0-8E750ACEF0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1972433C-C0C5-0888-802B-074887223095}"/>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71E171D2-830B-2D21-4A0F-0DA15BF76828}"/>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27926437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38A62F-81C7-0F0C-465E-1FD7408D895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8CA1B3-6438-C465-7CDF-32D02D19A37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E0B161-F8FC-2BE3-3D86-1375849B4D7D}"/>
              </a:ext>
            </a:extLst>
          </p:cNvPr>
          <p:cNvSpPr>
            <a:spLocks noGrp="1"/>
          </p:cNvSpPr>
          <p:nvPr>
            <p:ph type="body" idx="1"/>
          </p:nvPr>
        </p:nvSpPr>
        <p:spPr/>
        <p:txBody>
          <a:bodyPr/>
          <a:lstStyle/>
          <a:p>
            <a:endParaRPr lang="en-US"/>
          </a:p>
        </p:txBody>
      </p:sp>
      <p:sp>
        <p:nvSpPr>
          <p:cNvPr id="4" name="Header Placeholder 3">
            <a:extLst>
              <a:ext uri="{FF2B5EF4-FFF2-40B4-BE49-F238E27FC236}">
                <a16:creationId xmlns:a16="http://schemas.microsoft.com/office/drawing/2014/main" id="{0BCE03F1-28B7-C4C8-0584-BA307AB893C9}"/>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ED906491-3C6F-198A-AD80-BEA2DDE16D0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8B5710E7-C55E-6294-CC3A-7FD50802AD2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EBC2B1D9-4B87-695B-BECE-B263DC8D1FF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114000966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F5A72CB-FE40-0CE6-5E98-67BA407F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CDFDC3-E143-9E3E-DDD7-941A3D608A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6B62A4-DBC2-863C-F7E1-E6A459CFDBBA}"/>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C414CB44-3DC7-DB41-5752-524C6CE2B1EE}"/>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80EDD37E-2D93-F09F-F9B0-98BF3CB535FE}"/>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FC5660E5-E4A3-9D41-9506-E5957C565A6D}"/>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BC1489D8-4B34-37E7-5401-8E32A8F0A32D}"/>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588009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52963F-7DAD-BF73-FCCB-0C9139B057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B7CE267-BA92-9BEF-EB9D-84ECB3058A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A158BB0-1203-D876-5E20-DF485FAEC1A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8C099988-4EA1-3E94-74B3-6C54C4575F0A}"/>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BDC04C7F-08AC-21E5-2F6A-13E080C6B563}"/>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244F13FF-81F2-24F4-7D55-B6CDAC32D846}"/>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5AD112B-C437-2B97-586B-74E77D60FADB}"/>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86508096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365539-4A45-29D3-0911-F6F56E96FBE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6D362F-94F9-4B21-4D16-7C1F76E731D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858EAF6-1935-F711-9FC1-696A391DCDB9}"/>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3B3CB7F9-22AB-2EB2-B7F1-2EDCF1CA63EA}"/>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962F42AC-7E2F-6741-3213-12A9639007C9}"/>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CAC63FCE-7C00-5BAF-FF26-6D462E19D404}"/>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A38D92D1-8172-9E75-6EAA-74BDFE034B73}"/>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19</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72700337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60C6DA8-C9F7-7AA3-BBF8-6718E3CE6FF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36BAF65-87BE-C3AE-496B-B1D71728EBD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AC4F72C-38BA-F9D9-2588-C95F3E59F873}"/>
              </a:ext>
            </a:extLst>
          </p:cNvPr>
          <p:cNvSpPr>
            <a:spLocks noGrp="1"/>
          </p:cNvSpPr>
          <p:nvPr>
            <p:ph type="body" idx="1"/>
          </p:nvPr>
        </p:nvSpPr>
        <p:spPr/>
        <p:txBody>
          <a:bodyPr/>
          <a:lstStyle/>
          <a:p>
            <a:endParaRPr lang="en-US" dirty="0"/>
          </a:p>
        </p:txBody>
      </p:sp>
      <p:sp>
        <p:nvSpPr>
          <p:cNvPr id="4" name="Header Placeholder 3">
            <a:extLst>
              <a:ext uri="{FF2B5EF4-FFF2-40B4-BE49-F238E27FC236}">
                <a16:creationId xmlns:a16="http://schemas.microsoft.com/office/drawing/2014/main" id="{E9EE3897-02F8-2894-2ABA-514CADBB2C01}"/>
              </a:ext>
            </a:extLst>
          </p:cNvPr>
          <p:cNvSpPr>
            <a:spLocks noGrp="1"/>
          </p:cNvSpPr>
          <p:nvPr>
            <p:ph type="hdr" sz="quarter" idx="10"/>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5" name="Footer Placeholder 4">
            <a:extLst>
              <a:ext uri="{FF2B5EF4-FFF2-40B4-BE49-F238E27FC236}">
                <a16:creationId xmlns:a16="http://schemas.microsoft.com/office/drawing/2014/main" id="{334560CF-EF2D-74CB-D9F9-2E326AD9AF38}"/>
              </a:ext>
            </a:extLst>
          </p:cNvPr>
          <p:cNvSpPr>
            <a:spLocks noGrp="1"/>
          </p:cNvSpPr>
          <p:nvPr>
            <p:ph type="ftr" sz="quarter" idx="11"/>
          </p:nvPr>
        </p:nvSpPr>
        <p:spPr/>
        <p:txBody>
          <a:bodyPr/>
          <a:lstStyle/>
          <a:p>
            <a:pPr marL="0" marR="0" lvl="0" indent="0" algn="l" defTabSz="914099" rtl="0" eaLnBrk="0" fontAlgn="auto" latinLnBrk="0" hangingPunct="0">
              <a:lnSpc>
                <a:spcPct val="100000"/>
              </a:lnSpc>
              <a:spcBef>
                <a:spcPts val="0"/>
              </a:spcBef>
              <a:spcAft>
                <a:spcPts val="0"/>
              </a:spcAft>
              <a:buClrTx/>
              <a:buSzTx/>
              <a:buFontTx/>
              <a:buNone/>
              <a:tabLst/>
              <a:defRPr/>
            </a:pPr>
            <a:r>
              <a:rPr kumimoji="0" lang="en-US" sz="400" b="0" i="0" u="none" strike="noStrike" kern="1200" cap="none" spc="0" normalizeH="0" baseline="0" noProof="0">
                <a:ln>
                  <a:noFill/>
                </a:ln>
                <a:gradFill>
                  <a:gsLst>
                    <a:gs pos="0">
                      <a:prstClr val="black"/>
                    </a:gs>
                    <a:gs pos="100000">
                      <a:prstClr val="black"/>
                    </a:gs>
                  </a:gsLst>
                  <a:lin ang="5400000" scaled="0"/>
                </a:gradFill>
                <a:effectLst/>
                <a:uLnTx/>
                <a:uFillTx/>
                <a:latin typeface="Segoe UI" pitchFamily="34" charset="0"/>
                <a:ea typeface="Segoe UI" pitchFamily="34" charset="0"/>
                <a:cs typeface="Segoe UI" pitchFamily="34" charset="0"/>
              </a:rPr>
              <a:t>© Microsoft Corporation. All rights reserved. MICROSOFT MAKES NO WARRANTIES, EXPRESS, IMPLIED OR STATUTORY, AS TO THE INFORMATION IN THIS PRESENTATION.</a:t>
            </a:r>
          </a:p>
        </p:txBody>
      </p:sp>
      <p:sp>
        <p:nvSpPr>
          <p:cNvPr id="6" name="Date Placeholder 5">
            <a:extLst>
              <a:ext uri="{FF2B5EF4-FFF2-40B4-BE49-F238E27FC236}">
                <a16:creationId xmlns:a16="http://schemas.microsoft.com/office/drawing/2014/main" id="{B77ACAC9-37D9-D3E2-8139-60B85DFEF41E}"/>
              </a:ext>
            </a:extLst>
          </p:cNvPr>
          <p:cNvSpPr>
            <a:spLocks noGrp="1"/>
          </p:cNvSpPr>
          <p:nvPr>
            <p:ph type="dt" idx="12"/>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16574EE-8191-4BCC-ABE6-D00A4F4D7690}" type="datetime8">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3/7/2025 10:06 PM</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
        <p:nvSpPr>
          <p:cNvPr id="7" name="Slide Number Placeholder 6">
            <a:extLst>
              <a:ext uri="{FF2B5EF4-FFF2-40B4-BE49-F238E27FC236}">
                <a16:creationId xmlns:a16="http://schemas.microsoft.com/office/drawing/2014/main" id="{93179494-5914-43E0-230A-AFD87471C01F}"/>
              </a:ext>
            </a:extLst>
          </p:cNvPr>
          <p:cNvSpPr>
            <a:spLocks noGrp="1"/>
          </p:cNvSpPr>
          <p:nvPr>
            <p:ph type="sldNum" sz="quarter" idx="13"/>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B4008EB6-D09E-4580-8CD6-DDB14511944F}" type="slidenum">
              <a:rPr kumimoji="0" lang="en-US"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18863043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108699297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3</a:t>
            </a:fld>
            <a:endParaRPr lang="en-NL"/>
          </a:p>
        </p:txBody>
      </p:sp>
    </p:spTree>
    <p:extLst>
      <p:ext uri="{BB962C8B-B14F-4D97-AF65-F5344CB8AC3E}">
        <p14:creationId xmlns:p14="http://schemas.microsoft.com/office/powerpoint/2010/main" val="2037094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969F2E-1BAF-53BD-2C4C-02CD19B2EA3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FF4D61-4907-CDD6-2A44-E47CC3B99C2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D2D06C-1980-455C-0DA0-984B2D6DCC45}"/>
              </a:ext>
            </a:extLst>
          </p:cNvPr>
          <p:cNvSpPr>
            <a:spLocks noGrp="1"/>
          </p:cNvSpPr>
          <p:nvPr>
            <p:ph type="body" idx="1"/>
          </p:nvPr>
        </p:nvSpPr>
        <p:spPr/>
        <p:txBody>
          <a:bodyPr/>
          <a:lstStyle/>
          <a:p>
            <a:pPr marL="171450" indent="-171450" algn="l">
              <a:buFont typeface="Arial" panose="020B0604020202020204" pitchFamily="34" charset="0"/>
              <a:buChar char="•"/>
            </a:pPr>
            <a:endParaRPr lang="en-GB" dirty="0"/>
          </a:p>
        </p:txBody>
      </p:sp>
      <p:sp>
        <p:nvSpPr>
          <p:cNvPr id="4" name="Slide Number Placeholder 3">
            <a:extLst>
              <a:ext uri="{FF2B5EF4-FFF2-40B4-BE49-F238E27FC236}">
                <a16:creationId xmlns:a16="http://schemas.microsoft.com/office/drawing/2014/main" id="{618A9003-3CAC-CE85-09D6-5CF779C427D4}"/>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1F60FED6-E6D7-48E4-A84E-42E311A45F64}" type="slidenum">
              <a:rPr kumimoji="0" lang="en-US" sz="1200" b="0" i="0" u="none" strike="noStrike" kern="1200" cap="none" spc="0" normalizeH="0" baseline="0" noProof="0" smtClean="0">
                <a:ln>
                  <a:noFill/>
                </a:ln>
                <a:solidFill>
                  <a:prstClr val="black"/>
                </a:solidFill>
                <a:effectLst/>
                <a:uLnTx/>
                <a:uFillTx/>
                <a:latin typeface="Aptos" panose="0211000402020202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22</a:t>
            </a:fld>
            <a:endParaRPr kumimoji="0" lang="en-US" sz="1200" b="0" i="0" u="none" strike="noStrike" kern="1200" cap="none" spc="0" normalizeH="0" baseline="0" noProof="0">
              <a:ln>
                <a:noFill/>
              </a:ln>
              <a:solidFill>
                <a:prstClr val="black"/>
              </a:solidFill>
              <a:effectLst/>
              <a:uLnTx/>
              <a:uFillTx/>
              <a:latin typeface="Aptos" panose="02110004020202020204"/>
              <a:ea typeface="+mn-ea"/>
              <a:cs typeface="+mn-cs"/>
            </a:endParaRPr>
          </a:p>
        </p:txBody>
      </p:sp>
    </p:spTree>
    <p:extLst>
      <p:ext uri="{BB962C8B-B14F-4D97-AF65-F5344CB8AC3E}">
        <p14:creationId xmlns:p14="http://schemas.microsoft.com/office/powerpoint/2010/main" val="329903657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2554C5-EF59-8422-8045-36DB47E3918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C4ACBA-CB62-2A94-DAE9-8A6F040E13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D3920B-8321-318C-EF4D-3EEBDFCF84F0}"/>
              </a:ext>
            </a:extLst>
          </p:cNvPr>
          <p:cNvSpPr>
            <a:spLocks noGrp="1"/>
          </p:cNvSpPr>
          <p:nvPr>
            <p:ph type="body" idx="1"/>
          </p:nvPr>
        </p:nvSpPr>
        <p:spPr/>
        <p:txBody>
          <a:bodyPr/>
          <a:lstStyle/>
          <a:p>
            <a:endParaRPr lang="en-NL" dirty="0"/>
          </a:p>
        </p:txBody>
      </p:sp>
      <p:sp>
        <p:nvSpPr>
          <p:cNvPr id="4" name="Slide Number Placeholder 3">
            <a:extLst>
              <a:ext uri="{FF2B5EF4-FFF2-40B4-BE49-F238E27FC236}">
                <a16:creationId xmlns:a16="http://schemas.microsoft.com/office/drawing/2014/main" id="{2DB87B15-C371-A5A9-8B9C-189717397620}"/>
              </a:ext>
            </a:extLst>
          </p:cNvPr>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23</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20261196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tabLst/>
              <a:defRPr/>
            </a:pPr>
            <a:fld id="{E384B5FA-D367-6F43-8245-1FDAEEC1F7BB}" type="slidenum">
              <a:rPr kumimoji="0" lang="en-NL" sz="1200" b="0" i="0" u="none" strike="noStrike" kern="1200" cap="none" spc="0" normalizeH="0" baseline="0" noProof="0" smtClean="0">
                <a:ln>
                  <a:noFill/>
                </a:ln>
                <a:solidFill>
                  <a:prstClr val="black"/>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NL" sz="1200" b="0" i="0" u="none" strike="noStrike" kern="1200" cap="none" spc="0" normalizeH="0" baseline="0" noProof="0">
              <a:ln>
                <a:noFill/>
              </a:ln>
              <a:solidFill>
                <a:prstClr val="black"/>
              </a:solidFill>
              <a:effectLst/>
              <a:uLnTx/>
              <a:uFillTx/>
              <a:latin typeface="Calibri" panose="020F0502020204030204"/>
              <a:ea typeface="+mn-ea"/>
              <a:cs typeface="+mn-cs"/>
            </a:endParaRPr>
          </a:p>
        </p:txBody>
      </p:sp>
    </p:spTree>
    <p:extLst>
      <p:ext uri="{BB962C8B-B14F-4D97-AF65-F5344CB8AC3E}">
        <p14:creationId xmlns:p14="http://schemas.microsoft.com/office/powerpoint/2010/main" val="67116232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r>
              <a:rPr lang="en-US" b="0" i="0" dirty="0">
                <a:solidFill>
                  <a:srgbClr val="F0F6FC"/>
                </a:solidFill>
                <a:effectLst/>
                <a:latin typeface="-apple-system"/>
              </a:rPr>
              <a:t>* </a:t>
            </a:r>
            <a:r>
              <a:rPr lang="en-US" b="0" i="0" dirty="0" err="1">
                <a:solidFill>
                  <a:srgbClr val="F0F6FC"/>
                </a:solidFill>
                <a:effectLst/>
                <a:latin typeface="-apple-system"/>
              </a:rPr>
              <a:t>AutoGen</a:t>
            </a:r>
            <a:r>
              <a:rPr lang="en-US" b="0" i="0" dirty="0">
                <a:solidFill>
                  <a:srgbClr val="F0F6FC"/>
                </a:solidFill>
                <a:effectLst/>
                <a:latin typeface="-apple-system"/>
              </a:rPr>
              <a:t> core offers an easy way to quickly build event-driven, distributed, scalable, resilient AI agent systems. For advances users or creating our own agents with the actor model.</a:t>
            </a:r>
          </a:p>
          <a:p>
            <a:endParaRPr lang="en-US" b="0" i="0" dirty="0">
              <a:solidFill>
                <a:srgbClr val="F0F6FC"/>
              </a:solidFill>
              <a:effectLst/>
              <a:latin typeface="-apple-system"/>
            </a:endParaRPr>
          </a:p>
          <a:p>
            <a:r>
              <a:rPr lang="en-US" b="0" i="0" dirty="0">
                <a:solidFill>
                  <a:srgbClr val="F0F6FC"/>
                </a:solidFill>
                <a:effectLst/>
                <a:latin typeface="-apple-system"/>
              </a:rPr>
              <a:t>* </a:t>
            </a:r>
            <a:r>
              <a:rPr lang="en-US" b="0" i="0" dirty="0" err="1">
                <a:solidFill>
                  <a:srgbClr val="F0F6FC"/>
                </a:solidFill>
                <a:effectLst/>
                <a:latin typeface="-apple-system"/>
              </a:rPr>
              <a:t>AgentChat</a:t>
            </a:r>
            <a:r>
              <a:rPr lang="en-US" b="0" i="0" dirty="0">
                <a:solidFill>
                  <a:srgbClr val="F0F6FC"/>
                </a:solidFill>
                <a:effectLst/>
                <a:latin typeface="-apple-system"/>
              </a:rPr>
              <a:t> is a high-level API for building multi-agent applications. I</a:t>
            </a:r>
            <a:endParaRPr lang="en-US" b="0" i="0" u="sng" dirty="0">
              <a:effectLst/>
              <a:latin typeface="-apple-system"/>
              <a:hlinkClick r:id="rId3"/>
            </a:endParaRPr>
          </a:p>
          <a:p>
            <a:endParaRPr lang="en-US" b="0" i="0" u="sng" dirty="0">
              <a:effectLst/>
              <a:latin typeface="-apple-system"/>
              <a:hlinkClick r:id="rId3"/>
            </a:endParaRPr>
          </a:p>
          <a:p>
            <a:pPr marL="171450" indent="-171450">
              <a:buFont typeface="Arial" panose="020B0604020202020204" pitchFamily="34" charset="0"/>
              <a:buChar char="•"/>
            </a:pPr>
            <a:r>
              <a:rPr lang="en-US" b="0" i="0" u="sng" dirty="0" err="1">
                <a:effectLst/>
                <a:latin typeface="-apple-system"/>
                <a:hlinkClick r:id="rId3"/>
              </a:rPr>
              <a:t>Magentic</a:t>
            </a:r>
            <a:r>
              <a:rPr lang="en-US" b="0" i="0" u="sng" dirty="0">
                <a:effectLst/>
                <a:latin typeface="-apple-system"/>
                <a:hlinkClick r:id="rId3"/>
              </a:rPr>
              <a:t>-One</a:t>
            </a:r>
            <a:r>
              <a:rPr lang="en-US" b="0" i="0" dirty="0">
                <a:solidFill>
                  <a:srgbClr val="F0F6FC"/>
                </a:solidFill>
                <a:effectLst/>
                <a:latin typeface="-apple-system"/>
              </a:rPr>
              <a:t> is a generalist multi-agent system for solving open-ended web and file-based tasks across a variety of domains. It represents a significant step forward for multi-agent systems, achieving competitive performance on a number of agentic benchmarks (see the </a:t>
            </a:r>
            <a:r>
              <a:rPr lang="en-US" b="0" i="0" u="sng" dirty="0">
                <a:effectLst/>
                <a:latin typeface="-apple-system"/>
                <a:hlinkClick r:id="rId4"/>
              </a:rPr>
              <a:t>technical report</a:t>
            </a:r>
            <a:r>
              <a:rPr lang="en-US" b="0" i="0" dirty="0">
                <a:solidFill>
                  <a:srgbClr val="F0F6FC"/>
                </a:solidFill>
                <a:effectLst/>
                <a:latin typeface="-apple-system"/>
              </a:rPr>
              <a:t> for full details).</a:t>
            </a:r>
          </a:p>
          <a:p>
            <a:pPr marL="171450" indent="-171450">
              <a:buFont typeface="Arial" panose="020B0604020202020204" pitchFamily="34" charset="0"/>
              <a:buChar char="•"/>
            </a:pPr>
            <a:endParaRPr lang="en-US" b="0" i="0" dirty="0">
              <a:solidFill>
                <a:srgbClr val="F0F6FC"/>
              </a:solidFill>
              <a:effectLst/>
              <a:latin typeface="-apple-system"/>
            </a:endParaRPr>
          </a:p>
          <a:p>
            <a:pPr marL="171450" indent="-171450">
              <a:buFont typeface="Arial" panose="020B0604020202020204" pitchFamily="34" charset="0"/>
              <a:buChar char="•"/>
            </a:pPr>
            <a:r>
              <a:rPr lang="en-US" b="0" i="0" dirty="0" err="1">
                <a:solidFill>
                  <a:srgbClr val="F0F6FC"/>
                </a:solidFill>
                <a:effectLst/>
                <a:latin typeface="-apple-system"/>
              </a:rPr>
              <a:t>AutoGenBench</a:t>
            </a:r>
            <a:r>
              <a:rPr lang="en-US" b="0" i="0" dirty="0">
                <a:solidFill>
                  <a:srgbClr val="F0F6FC"/>
                </a:solidFill>
                <a:effectLst/>
                <a:latin typeface="-apple-system"/>
              </a:rPr>
              <a:t> (</a:t>
            </a:r>
            <a:r>
              <a:rPr lang="en-US" b="0" i="0" dirty="0" err="1">
                <a:solidFill>
                  <a:srgbClr val="F0F6FC"/>
                </a:solidFill>
                <a:effectLst/>
                <a:latin typeface="-apple-system"/>
              </a:rPr>
              <a:t>agbench</a:t>
            </a:r>
            <a:r>
              <a:rPr lang="en-US" b="0" i="0" dirty="0">
                <a:solidFill>
                  <a:srgbClr val="F0F6FC"/>
                </a:solidFill>
                <a:effectLst/>
                <a:latin typeface="-apple-system"/>
              </a:rPr>
              <a:t>) is a tool for repeatedly running a set of pre-defined </a:t>
            </a:r>
            <a:r>
              <a:rPr lang="en-US" b="0" i="0" dirty="0" err="1">
                <a:solidFill>
                  <a:srgbClr val="F0F6FC"/>
                </a:solidFill>
                <a:effectLst/>
                <a:latin typeface="-apple-system"/>
              </a:rPr>
              <a:t>AutoGen</a:t>
            </a:r>
            <a:r>
              <a:rPr lang="en-US" b="0" i="0" dirty="0">
                <a:solidFill>
                  <a:srgbClr val="F0F6FC"/>
                </a:solidFill>
                <a:effectLst/>
                <a:latin typeface="-apple-system"/>
              </a:rPr>
              <a:t> tasks in a setting with tightly-controlled initial conditions. With each run, </a:t>
            </a:r>
            <a:r>
              <a:rPr lang="en-US" b="0" i="0" dirty="0" err="1">
                <a:solidFill>
                  <a:srgbClr val="F0F6FC"/>
                </a:solidFill>
                <a:effectLst/>
                <a:latin typeface="-apple-system"/>
              </a:rPr>
              <a:t>AutoGenBench</a:t>
            </a:r>
            <a:r>
              <a:rPr lang="en-US" b="0" i="0" dirty="0">
                <a:solidFill>
                  <a:srgbClr val="F0F6FC"/>
                </a:solidFill>
                <a:effectLst/>
                <a:latin typeface="-apple-system"/>
              </a:rPr>
              <a:t> will start from a blank slate. The agents being evaluated will need to work out what code needs to be written</a:t>
            </a:r>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6</a:t>
            </a:fld>
            <a:endParaRPr lang="en-NL"/>
          </a:p>
        </p:txBody>
      </p:sp>
    </p:spTree>
    <p:extLst>
      <p:ext uri="{BB962C8B-B14F-4D97-AF65-F5344CB8AC3E}">
        <p14:creationId xmlns:p14="http://schemas.microsoft.com/office/powerpoint/2010/main" val="21733414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7</a:t>
            </a:fld>
            <a:endParaRPr lang="en-NL"/>
          </a:p>
        </p:txBody>
      </p:sp>
    </p:spTree>
    <p:extLst>
      <p:ext uri="{BB962C8B-B14F-4D97-AF65-F5344CB8AC3E}">
        <p14:creationId xmlns:p14="http://schemas.microsoft.com/office/powerpoint/2010/main" val="370720757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19334B6-8120-CA84-2ED4-15C3750124B6}"/>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50F720C5-3594-CD37-933C-211A00714469}"/>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7D2A712-D544-DF7D-7B1E-100611F61C81}"/>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C8A3A920-B3D4-E1CC-E8CF-23AD4FDA1F35}"/>
              </a:ext>
            </a:extLst>
          </p:cNvPr>
          <p:cNvSpPr>
            <a:spLocks noGrp="1"/>
          </p:cNvSpPr>
          <p:nvPr>
            <p:ph type="sldNum" sz="quarter" idx="5"/>
          </p:nvPr>
        </p:nvSpPr>
        <p:spPr/>
        <p:txBody>
          <a:bodyPr/>
          <a:lstStyle/>
          <a:p>
            <a:fld id="{10EBEE42-667E-5D45-8DBC-38B569029167}" type="slidenum">
              <a:rPr lang="en-NL" smtClean="0"/>
              <a:t>8</a:t>
            </a:fld>
            <a:endParaRPr lang="en-NL"/>
          </a:p>
        </p:txBody>
      </p:sp>
    </p:spTree>
    <p:extLst>
      <p:ext uri="{BB962C8B-B14F-4D97-AF65-F5344CB8AC3E}">
        <p14:creationId xmlns:p14="http://schemas.microsoft.com/office/powerpoint/2010/main" val="38567806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DAD063-D3AF-A608-1861-3BF70183C930}"/>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2F8D9A40-9376-5A77-C065-E8F814351810}"/>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BD046B56-C954-1E85-F0FF-EB5EE2D1719C}"/>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736998AD-830D-D245-26CB-D55D121729CB}"/>
              </a:ext>
            </a:extLst>
          </p:cNvPr>
          <p:cNvSpPr>
            <a:spLocks noGrp="1"/>
          </p:cNvSpPr>
          <p:nvPr>
            <p:ph type="sldNum" sz="quarter" idx="5"/>
          </p:nvPr>
        </p:nvSpPr>
        <p:spPr/>
        <p:txBody>
          <a:bodyPr/>
          <a:lstStyle/>
          <a:p>
            <a:fld id="{10EBEE42-667E-5D45-8DBC-38B569029167}" type="slidenum">
              <a:rPr lang="en-NL" smtClean="0"/>
              <a:t>9</a:t>
            </a:fld>
            <a:endParaRPr lang="en-NL"/>
          </a:p>
        </p:txBody>
      </p:sp>
    </p:spTree>
    <p:extLst>
      <p:ext uri="{BB962C8B-B14F-4D97-AF65-F5344CB8AC3E}">
        <p14:creationId xmlns:p14="http://schemas.microsoft.com/office/powerpoint/2010/main" val="241934187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DBD089-54AD-7ADD-BDFB-E8CB11F0CBA1}"/>
            </a:ext>
          </a:extLst>
        </p:cNvPr>
        <p:cNvGrpSpPr/>
        <p:nvPr/>
      </p:nvGrpSpPr>
      <p:grpSpPr>
        <a:xfrm>
          <a:off x="0" y="0"/>
          <a:ext cx="0" cy="0"/>
          <a:chOff x="0" y="0"/>
          <a:chExt cx="0" cy="0"/>
        </a:xfrm>
      </p:grpSpPr>
      <p:sp>
        <p:nvSpPr>
          <p:cNvPr id="2" name="Marcador de imagen de diapositiva 1">
            <a:extLst>
              <a:ext uri="{FF2B5EF4-FFF2-40B4-BE49-F238E27FC236}">
                <a16:creationId xmlns:a16="http://schemas.microsoft.com/office/drawing/2014/main" id="{4D86CDAA-EC39-EBD5-28D5-A65F80C646FC}"/>
              </a:ext>
            </a:extLst>
          </p:cNvPr>
          <p:cNvSpPr>
            <a:spLocks noGrp="1" noRot="1" noChangeAspect="1"/>
          </p:cNvSpPr>
          <p:nvPr>
            <p:ph type="sldImg"/>
          </p:nvPr>
        </p:nvSpPr>
        <p:spPr/>
      </p:sp>
      <p:sp>
        <p:nvSpPr>
          <p:cNvPr id="3" name="Marcador de notas 2">
            <a:extLst>
              <a:ext uri="{FF2B5EF4-FFF2-40B4-BE49-F238E27FC236}">
                <a16:creationId xmlns:a16="http://schemas.microsoft.com/office/drawing/2014/main" id="{F2BC658E-B7D3-ECCE-5560-789910D1273A}"/>
              </a:ext>
            </a:extLst>
          </p:cNvPr>
          <p:cNvSpPr>
            <a:spLocks noGrp="1"/>
          </p:cNvSpPr>
          <p:nvPr>
            <p:ph type="body" idx="1"/>
          </p:nvPr>
        </p:nvSpPr>
        <p:spPr/>
        <p:txBody>
          <a:bodyPr/>
          <a:lstStyle/>
          <a:p>
            <a:endParaRPr lang="es-ES" dirty="0"/>
          </a:p>
        </p:txBody>
      </p:sp>
      <p:sp>
        <p:nvSpPr>
          <p:cNvPr id="4" name="Marcador de número de diapositiva 3">
            <a:extLst>
              <a:ext uri="{FF2B5EF4-FFF2-40B4-BE49-F238E27FC236}">
                <a16:creationId xmlns:a16="http://schemas.microsoft.com/office/drawing/2014/main" id="{5B42BE22-E67B-3EDF-6D63-04F10AB8ED7C}"/>
              </a:ext>
            </a:extLst>
          </p:cNvPr>
          <p:cNvSpPr>
            <a:spLocks noGrp="1"/>
          </p:cNvSpPr>
          <p:nvPr>
            <p:ph type="sldNum" sz="quarter" idx="5"/>
          </p:nvPr>
        </p:nvSpPr>
        <p:spPr/>
        <p:txBody>
          <a:bodyPr/>
          <a:lstStyle/>
          <a:p>
            <a:fld id="{10EBEE42-667E-5D45-8DBC-38B569029167}" type="slidenum">
              <a:rPr lang="en-NL" smtClean="0"/>
              <a:t>10</a:t>
            </a:fld>
            <a:endParaRPr lang="en-NL"/>
          </a:p>
        </p:txBody>
      </p:sp>
    </p:spTree>
    <p:extLst>
      <p:ext uri="{BB962C8B-B14F-4D97-AF65-F5344CB8AC3E}">
        <p14:creationId xmlns:p14="http://schemas.microsoft.com/office/powerpoint/2010/main" val="40541617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ES" dirty="0"/>
          </a:p>
        </p:txBody>
      </p:sp>
      <p:sp>
        <p:nvSpPr>
          <p:cNvPr id="4" name="Marcador de número de diapositiva 3"/>
          <p:cNvSpPr>
            <a:spLocks noGrp="1"/>
          </p:cNvSpPr>
          <p:nvPr>
            <p:ph type="sldNum" sz="quarter" idx="5"/>
          </p:nvPr>
        </p:nvSpPr>
        <p:spPr/>
        <p:txBody>
          <a:bodyPr/>
          <a:lstStyle/>
          <a:p>
            <a:fld id="{10EBEE42-667E-5D45-8DBC-38B569029167}" type="slidenum">
              <a:rPr lang="en-NL" smtClean="0"/>
              <a:t>11</a:t>
            </a:fld>
            <a:endParaRPr lang="en-NL"/>
          </a:p>
        </p:txBody>
      </p:sp>
    </p:spTree>
    <p:extLst>
      <p:ext uri="{BB962C8B-B14F-4D97-AF65-F5344CB8AC3E}">
        <p14:creationId xmlns:p14="http://schemas.microsoft.com/office/powerpoint/2010/main" val="644502389"/>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101.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Master" Target="../slideMasters/slideMaster3.xml"/><Relationship Id="rId4" Type="http://schemas.openxmlformats.org/officeDocument/2006/relationships/image" Target="../media/image47.png"/></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114.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Master" Target="../slideMasters/slideMaster4.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Master" Target="../slideMasters/slideMaster4.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4.sv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emf"/></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6" Type="http://schemas.microsoft.com/office/2007/relationships/hdphoto" Target="../media/hdphoto1.wdp"/><Relationship Id="rId5" Type="http://schemas.openxmlformats.org/officeDocument/2006/relationships/image" Target="../media/image9.png"/><Relationship Id="rId4" Type="http://schemas.openxmlformats.org/officeDocument/2006/relationships/image" Target="../media/image8.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10.tiff"/><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13.png"/><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45.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7.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Master" Target="../slideMasters/slideMaster2.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Master" Target="../slideMasters/slideMaster2.xml"/></Relationships>
</file>

<file path=ppt/slideLayouts/_rels/slideLayout51.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2.xml.rels><?xml version="1.0" encoding="UTF-8" standalone="yes"?>
<Relationships xmlns="http://schemas.openxmlformats.org/package/2006/relationships"><Relationship Id="rId2" Type="http://schemas.openxmlformats.org/officeDocument/2006/relationships/image" Target="../media/image16.jpeg"/><Relationship Id="rId1" Type="http://schemas.openxmlformats.org/officeDocument/2006/relationships/slideMaster" Target="../slideMasters/slideMaster2.xml"/></Relationships>
</file>

<file path=ppt/slideLayouts/_rels/slideLayout5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Master" Target="../slideMasters/slideMaster2.xml"/></Relationships>
</file>

<file path=ppt/slideLayouts/_rels/slideLayout5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Master" Target="../slideMasters/slideMaster2.xml"/></Relationships>
</file>

<file path=ppt/slideLayouts/_rels/slideLayout57.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Master" Target="../slideMasters/slideMaster2.xml"/><Relationship Id="rId4" Type="http://schemas.openxmlformats.org/officeDocument/2006/relationships/image" Target="../media/image26.jpeg"/></Relationships>
</file>

<file path=ppt/slideLayouts/_rels/slideLayout5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image" Target="../media/image27.jpeg"/><Relationship Id="rId1" Type="http://schemas.openxmlformats.org/officeDocument/2006/relationships/slideMaster" Target="../slideMasters/slideMaster2.xml"/><Relationship Id="rId5" Type="http://schemas.openxmlformats.org/officeDocument/2006/relationships/image" Target="../media/image30.jpeg"/><Relationship Id="rId4" Type="http://schemas.openxmlformats.org/officeDocument/2006/relationships/image" Target="../media/image29.jpeg"/></Relationships>
</file>

<file path=ppt/slideLayouts/_rels/slideLayout59.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6" Type="http://schemas.openxmlformats.org/officeDocument/2006/relationships/image" Target="../media/image31.jpeg"/><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4" Type="http://schemas.openxmlformats.org/officeDocument/2006/relationships/image" Target="../media/image20.jpeg"/></Relationships>
</file>

<file path=ppt/slideLayouts/_rels/slideLayout6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4.jpeg"/><Relationship Id="rId1" Type="http://schemas.openxmlformats.org/officeDocument/2006/relationships/slideMaster" Target="../slideMasters/slideMaster2.xml"/><Relationship Id="rId5" Type="http://schemas.openxmlformats.org/officeDocument/2006/relationships/image" Target="../media/image21.jpeg"/><Relationship Id="rId4" Type="http://schemas.openxmlformats.org/officeDocument/2006/relationships/image" Target="../media/image20.jpeg"/></Relationships>
</file>

<file path=ppt/slideLayouts/_rels/slideLayout62.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Master" Target="../slideMasters/slideMaster2.xml"/><Relationship Id="rId6" Type="http://schemas.openxmlformats.org/officeDocument/2006/relationships/image" Target="../media/image36.jpeg"/><Relationship Id="rId5" Type="http://schemas.openxmlformats.org/officeDocument/2006/relationships/image" Target="../media/image35.jpeg"/><Relationship Id="rId4" Type="http://schemas.openxmlformats.org/officeDocument/2006/relationships/image" Target="../media/image34.jpeg"/></Relationships>
</file>

<file path=ppt/slideLayouts/_rels/slideLayout6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Master" Target="../slideMasters/slideMaster2.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2.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Master" Target="../slideMasters/slideMaster2.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6.xml.rels><?xml version="1.0" encoding="UTF-8" standalone="yes"?>
<Relationships xmlns="http://schemas.openxmlformats.org/package/2006/relationships"><Relationship Id="rId2" Type="http://schemas.openxmlformats.org/officeDocument/2006/relationships/image" Target="../media/image5.emf"/><Relationship Id="rId1" Type="http://schemas.openxmlformats.org/officeDocument/2006/relationships/slideMaster" Target="../slideMasters/slideMaster2.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8.xml.rels><?xml version="1.0" encoding="UTF-8" standalone="yes"?>
<Relationships xmlns="http://schemas.openxmlformats.org/package/2006/relationships"><Relationship Id="rId3" Type="http://schemas.openxmlformats.org/officeDocument/2006/relationships/image" Target="../media/image40.png"/><Relationship Id="rId7" Type="http://schemas.openxmlformats.org/officeDocument/2006/relationships/image" Target="../media/image44.svg"/><Relationship Id="rId2" Type="http://schemas.openxmlformats.org/officeDocument/2006/relationships/image" Target="../media/image39.png"/><Relationship Id="rId1" Type="http://schemas.openxmlformats.org/officeDocument/2006/relationships/slideMaster" Target="../slideMasters/slideMaster2.xml"/><Relationship Id="rId6" Type="http://schemas.openxmlformats.org/officeDocument/2006/relationships/image" Target="../media/image43.png"/><Relationship Id="rId5" Type="http://schemas.openxmlformats.org/officeDocument/2006/relationships/image" Target="../media/image42.svg"/><Relationship Id="rId4" Type="http://schemas.openxmlformats.org/officeDocument/2006/relationships/image" Target="../media/image41.png"/></Relationships>
</file>

<file path=ppt/slideLayouts/_rels/slideLayout7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Master" Target="../slideMasters/slideMaster3.xml"/></Relationships>
</file>

<file path=ppt/slideLayouts/_rels/slideLayout8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jpeg"/><Relationship Id="rId1" Type="http://schemas.openxmlformats.org/officeDocument/2006/relationships/slideMaster" Target="../slideMasters/slideMaster3.xml"/></Relationships>
</file>

<file path=ppt/slideLayouts/_rels/slideLayout8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8.jpeg"/><Relationship Id="rId1" Type="http://schemas.openxmlformats.org/officeDocument/2006/relationships/slideMaster" Target="../slideMasters/slideMaster3.xml"/></Relationships>
</file>

<file path=ppt/slideLayouts/_rels/slideLayout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9.jpeg"/><Relationship Id="rId1" Type="http://schemas.openxmlformats.org/officeDocument/2006/relationships/slideMaster" Target="../slideMasters/slideMaster3.xml"/></Relationships>
</file>

<file path=ppt/slideLayouts/_rels/slideLayout84.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8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8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8.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8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2.png"/><Relationship Id="rId1" Type="http://schemas.openxmlformats.org/officeDocument/2006/relationships/slideMaster" Target="../slideMasters/slideMaster3.xml"/></Relationships>
</file>

<file path=ppt/slideLayouts/_rels/slideLayout9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4.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0.png"/><Relationship Id="rId1" Type="http://schemas.openxmlformats.org/officeDocument/2006/relationships/slideMaster" Target="../slideMasters/slideMaster3.xml"/></Relationships>
</file>

<file path=ppt/slideLayouts/_rels/slideLayout9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97.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51.png"/><Relationship Id="rId1" Type="http://schemas.openxmlformats.org/officeDocument/2006/relationships/slideMaster" Target="../slideMasters/slideMaster3.xml"/></Relationships>
</file>

<file path=ppt/slideLayouts/_rels/slideLayout99.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Global Event Presentation">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50352"/>
            <a:ext cx="1609211" cy="430887"/>
          </a:xfrm>
          <a:prstGeom prst="rect">
            <a:avLst/>
          </a:prstGeom>
          <a:noFill/>
        </p:spPr>
        <p:txBody>
          <a:bodyPr wrap="square" lIns="0" tIns="0" rIns="0" bIns="0" rtlCol="0">
            <a:spAutoFit/>
          </a:bodyPr>
          <a:lstStyle/>
          <a:p>
            <a:pPr algn="ctr"/>
            <a:r>
              <a:rPr lang="es-ES" sz="2800" dirty="0">
                <a:solidFill>
                  <a:schemeClr val="bg1"/>
                </a:solidFill>
                <a:latin typeface="Lufga" panose="00000500000000000000" pitchFamily="50" charset="0"/>
              </a:rPr>
              <a:t>Madrid</a:t>
            </a:r>
          </a:p>
        </p:txBody>
      </p:sp>
    </p:spTree>
    <p:extLst>
      <p:ext uri="{BB962C8B-B14F-4D97-AF65-F5344CB8AC3E}">
        <p14:creationId xmlns:p14="http://schemas.microsoft.com/office/powerpoint/2010/main" val="3279722605"/>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3_Three column photo">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189166679"/>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userDrawn="1">
  <p:cSld name="Content - Timelin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5" name="Date Placeholder 4">
            <a:extLst>
              <a:ext uri="{FF2B5EF4-FFF2-40B4-BE49-F238E27FC236}">
                <a16:creationId xmlns:a16="http://schemas.microsoft.com/office/drawing/2014/main" id="{B28222AA-8564-4521-84D7-4A5DF58ADC11}"/>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grpSp>
        <p:nvGrpSpPr>
          <p:cNvPr id="4" name="Group 3">
            <a:extLst>
              <a:ext uri="{FF2B5EF4-FFF2-40B4-BE49-F238E27FC236}">
                <a16:creationId xmlns:a16="http://schemas.microsoft.com/office/drawing/2014/main" id="{CF7244A5-3E7D-85B6-7BB5-B298A5525C19}"/>
              </a:ext>
            </a:extLst>
          </p:cNvPr>
          <p:cNvGrpSpPr/>
          <p:nvPr userDrawn="1"/>
        </p:nvGrpSpPr>
        <p:grpSpPr>
          <a:xfrm>
            <a:off x="2185497" y="4086915"/>
            <a:ext cx="7821005" cy="441547"/>
            <a:chOff x="3873189" y="4086915"/>
            <a:chExt cx="7821005" cy="441547"/>
          </a:xfrm>
        </p:grpSpPr>
        <p:cxnSp>
          <p:nvCxnSpPr>
            <p:cNvPr id="6" name="Straight Connector 5">
              <a:extLst>
                <a:ext uri="{FF2B5EF4-FFF2-40B4-BE49-F238E27FC236}">
                  <a16:creationId xmlns:a16="http://schemas.microsoft.com/office/drawing/2014/main" id="{E785ED3A-7AAD-E885-72FF-6A013D496C03}"/>
                </a:ext>
              </a:extLst>
            </p:cNvPr>
            <p:cNvCxnSpPr>
              <a:cxnSpLocks/>
              <a:stCxn id="7" idx="2"/>
              <a:endCxn id="8"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Oval 6">
              <a:extLst>
                <a:ext uri="{FF2B5EF4-FFF2-40B4-BE49-F238E27FC236}">
                  <a16:creationId xmlns:a16="http://schemas.microsoft.com/office/drawing/2014/main" id="{FC7FE23C-40C3-187B-C322-0A2C1F6C41AA}"/>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080B1A7E-7C1A-6860-7E64-312F43EE31F3}"/>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FD460A74-C60B-0F24-AEEB-D9C388B4F234}"/>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CB3147D3-4000-BAAC-8169-AF9E993A89B6}"/>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E3715844-4F35-54CF-D0E3-23F163BCFF49}"/>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C44EE169-D1B3-41B3-5FE6-D92A6A15B227}"/>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E688E383-574C-EAF1-78E8-F0BCEAB6043A}"/>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Text Placeholder 23">
            <a:extLst>
              <a:ext uri="{FF2B5EF4-FFF2-40B4-BE49-F238E27FC236}">
                <a16:creationId xmlns:a16="http://schemas.microsoft.com/office/drawing/2014/main" id="{5165933E-781B-B4F4-4E62-3A5941396773}"/>
              </a:ext>
            </a:extLst>
          </p:cNvPr>
          <p:cNvSpPr>
            <a:spLocks noGrp="1"/>
          </p:cNvSpPr>
          <p:nvPr>
            <p:ph type="body" sz="quarter" idx="10" hasCustomPrompt="1"/>
          </p:nvPr>
        </p:nvSpPr>
        <p:spPr>
          <a:xfrm>
            <a:off x="238563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23" name="Text Placeholder 23">
            <a:extLst>
              <a:ext uri="{FF2B5EF4-FFF2-40B4-BE49-F238E27FC236}">
                <a16:creationId xmlns:a16="http://schemas.microsoft.com/office/drawing/2014/main" id="{21C43EE3-397E-FAB5-D7B4-F5ED405F2511}"/>
              </a:ext>
            </a:extLst>
          </p:cNvPr>
          <p:cNvSpPr>
            <a:spLocks noGrp="1"/>
          </p:cNvSpPr>
          <p:nvPr>
            <p:ph type="body" sz="quarter" idx="11" hasCustomPrompt="1"/>
          </p:nvPr>
        </p:nvSpPr>
        <p:spPr>
          <a:xfrm>
            <a:off x="3795554"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24" name="Text Placeholder 23">
            <a:extLst>
              <a:ext uri="{FF2B5EF4-FFF2-40B4-BE49-F238E27FC236}">
                <a16:creationId xmlns:a16="http://schemas.microsoft.com/office/drawing/2014/main" id="{09749F2D-24B1-6B13-D836-4B197B79CB07}"/>
              </a:ext>
            </a:extLst>
          </p:cNvPr>
          <p:cNvSpPr>
            <a:spLocks noGrp="1"/>
          </p:cNvSpPr>
          <p:nvPr>
            <p:ph type="body" sz="quarter" idx="12" hasCustomPrompt="1"/>
          </p:nvPr>
        </p:nvSpPr>
        <p:spPr>
          <a:xfrm>
            <a:off x="5455947"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25" name="Text Placeholder 23">
            <a:extLst>
              <a:ext uri="{FF2B5EF4-FFF2-40B4-BE49-F238E27FC236}">
                <a16:creationId xmlns:a16="http://schemas.microsoft.com/office/drawing/2014/main" id="{51C9C26C-BB23-B958-C4EC-0CE0982C1E47}"/>
              </a:ext>
            </a:extLst>
          </p:cNvPr>
          <p:cNvSpPr>
            <a:spLocks noGrp="1"/>
          </p:cNvSpPr>
          <p:nvPr>
            <p:ph type="body" sz="quarter" idx="13" hasCustomPrompt="1"/>
          </p:nvPr>
        </p:nvSpPr>
        <p:spPr>
          <a:xfrm>
            <a:off x="7144702"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26" name="Text Placeholder 23">
            <a:extLst>
              <a:ext uri="{FF2B5EF4-FFF2-40B4-BE49-F238E27FC236}">
                <a16:creationId xmlns:a16="http://schemas.microsoft.com/office/drawing/2014/main" id="{60CD99B3-4F33-D33D-0CF4-BB2DAB020E6E}"/>
              </a:ext>
            </a:extLst>
          </p:cNvPr>
          <p:cNvSpPr>
            <a:spLocks noGrp="1"/>
          </p:cNvSpPr>
          <p:nvPr>
            <p:ph type="body" sz="quarter" idx="14" hasCustomPrompt="1"/>
          </p:nvPr>
        </p:nvSpPr>
        <p:spPr>
          <a:xfrm>
            <a:off x="8550629"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27" name="Microsoft Logo">
            <a:extLst>
              <a:ext uri="{FF2B5EF4-FFF2-40B4-BE49-F238E27FC236}">
                <a16:creationId xmlns:a16="http://schemas.microsoft.com/office/drawing/2014/main" id="{4003A1F0-14B8-63D9-7B06-FFC4A13763C1}"/>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942818714"/>
      </p:ext>
    </p:extLst>
  </p:cSld>
  <p:clrMapOvr>
    <a:masterClrMapping/>
  </p:clrMapOvr>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userDrawn="1">
  <p:cSld name="Thank You_Dark">
    <p:spTree>
      <p:nvGrpSpPr>
        <p:cNvPr id="1" name=""/>
        <p:cNvGrpSpPr/>
        <p:nvPr/>
      </p:nvGrpSpPr>
      <p:grpSpPr>
        <a:xfrm>
          <a:off x="0" y="0"/>
          <a:ext cx="0" cy="0"/>
          <a:chOff x="0" y="0"/>
          <a:chExt cx="0" cy="0"/>
        </a:xfrm>
      </p:grpSpPr>
      <p:pic>
        <p:nvPicPr>
          <p:cNvPr id="8" name="Picture 7" descr="A picture containing indoor&#10;&#10;Description automatically generated">
            <a:extLst>
              <a:ext uri="{FF2B5EF4-FFF2-40B4-BE49-F238E27FC236}">
                <a16:creationId xmlns:a16="http://schemas.microsoft.com/office/drawing/2014/main" id="{77C5E61D-1DFA-EAAE-93E3-8F40C6AB69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063261" y="0"/>
            <a:ext cx="10128739" cy="6858000"/>
          </a:xfrm>
          <a:prstGeom prst="rect">
            <a:avLst/>
          </a:prstGeom>
        </p:spPr>
      </p:pic>
      <p:sp>
        <p:nvSpPr>
          <p:cNvPr id="12" name="Rectangle 11">
            <a:extLst>
              <a:ext uri="{FF2B5EF4-FFF2-40B4-BE49-F238E27FC236}">
                <a16:creationId xmlns:a16="http://schemas.microsoft.com/office/drawing/2014/main" id="{9D51DE9D-5F39-333E-16BC-4B79EC91985A}"/>
              </a:ext>
            </a:extLst>
          </p:cNvPr>
          <p:cNvSpPr/>
          <p:nvPr userDrawn="1"/>
        </p:nvSpPr>
        <p:spPr>
          <a:xfrm>
            <a:off x="0" y="0"/>
            <a:ext cx="10456752" cy="6858000"/>
          </a:xfrm>
          <a:prstGeom prst="rect">
            <a:avLst/>
          </a:prstGeom>
          <a:gradFill>
            <a:gsLst>
              <a:gs pos="100000">
                <a:srgbClr val="2A436E">
                  <a:alpha val="0"/>
                </a:srgbClr>
              </a:gs>
              <a:gs pos="24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DD5B7095-C5B9-4A87-BDE8-CD4CE3D211CF}"/>
              </a:ext>
            </a:extLst>
          </p:cNvPr>
          <p:cNvSpPr>
            <a:spLocks noGrp="1"/>
          </p:cNvSpPr>
          <p:nvPr>
            <p:ph type="title" hasCustomPrompt="1"/>
          </p:nvPr>
        </p:nvSpPr>
        <p:spPr>
          <a:xfrm>
            <a:off x="698418" y="3260462"/>
            <a:ext cx="10925120" cy="567566"/>
          </a:xfrm>
        </p:spPr>
        <p:txBody>
          <a:bodyPr>
            <a:normAutofit/>
          </a:bodyPr>
          <a:lstStyle>
            <a:lvl1pPr>
              <a:defRPr sz="2600">
                <a:solidFill>
                  <a:schemeClr val="bg1"/>
                </a:solidFill>
              </a:defRPr>
            </a:lvl1pPr>
          </a:lstStyle>
          <a:p>
            <a:r>
              <a:rPr lang="en-US"/>
              <a:t>Thank You!</a:t>
            </a:r>
          </a:p>
        </p:txBody>
      </p:sp>
      <p:sp>
        <p:nvSpPr>
          <p:cNvPr id="4" name="Date Placeholder 3">
            <a:extLst>
              <a:ext uri="{FF2B5EF4-FFF2-40B4-BE49-F238E27FC236}">
                <a16:creationId xmlns:a16="http://schemas.microsoft.com/office/drawing/2014/main" id="{0F64A30A-A24C-4940-AB4A-5ACC272A6AEF}"/>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10" name="Picture 9" descr="Icon&#10;&#10;Description automatically generated with medium confidence">
            <a:extLst>
              <a:ext uri="{FF2B5EF4-FFF2-40B4-BE49-F238E27FC236}">
                <a16:creationId xmlns:a16="http://schemas.microsoft.com/office/drawing/2014/main" id="{CE203DA3-FBD8-C1B1-DF63-733F45145C5D}"/>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2591160" y="3111270"/>
            <a:ext cx="903478" cy="781856"/>
          </a:xfrm>
          <a:prstGeom prst="rect">
            <a:avLst/>
          </a:prstGeom>
        </p:spPr>
      </p:pic>
      <p:pic>
        <p:nvPicPr>
          <p:cNvPr id="3" name="Microsoft Logo">
            <a:extLst>
              <a:ext uri="{FF2B5EF4-FFF2-40B4-BE49-F238E27FC236}">
                <a16:creationId xmlns:a16="http://schemas.microsoft.com/office/drawing/2014/main" id="{230CA6D4-BA2C-040B-27C3-D08DD5B14B6A}"/>
              </a:ext>
              <a:ext uri="{C183D7F6-B498-43B3-948B-1728B52AA6E4}">
                <adec:decorative xmlns:adec="http://schemas.microsoft.com/office/drawing/2017/decorative" val="1"/>
              </a:ext>
            </a:extLst>
          </p:cNvPr>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16715174"/>
      </p:ext>
    </p:extLst>
  </p:cSld>
  <p:clrMapOvr>
    <a:masterClrMapping/>
  </p:clrMapOvr>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userDrawn="1">
  <p:cSld nam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62754DF-CB0E-46F9-AA3C-00BC673EBDF3}"/>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323852119"/>
      </p:ext>
    </p:extLst>
  </p:cSld>
  <p:clrMapOvr>
    <a:masterClrMapping/>
  </p:clrMapOvr>
  <p:transition>
    <p:fade/>
  </p:transition>
  <p:extLst>
    <p:ext uri="{DCECCB84-F9BA-43D5-87BE-67443E8EF086}">
      <p15:sldGuideLst xmlns:p15="http://schemas.microsoft.com/office/powerpoint/2012/main">
        <p15:guide id="3" orient="horz" pos="900">
          <p15:clr>
            <a:srgbClr val="5ACBF0"/>
          </p15:clr>
        </p15:guide>
        <p15:guide id="4" orient="horz" pos="1276">
          <p15:clr>
            <a:srgbClr val="5ACBF0"/>
          </p15:clr>
        </p15:guide>
        <p15:guide id="5" orient="horz" pos="288">
          <p15:clr>
            <a:srgbClr val="5ACBF0"/>
          </p15:clr>
        </p15:guide>
      </p15:sldGuideLst>
    </p:ext>
  </p:extLst>
</p:sldLayout>
</file>

<file path=ppt/slideLayouts/slideLayout103.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0D2A724-F74D-AF1C-842F-6732465903A6}"/>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78B5E638-B554-BA91-6D0F-86A6059AE95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746B1CC8-4964-B9AB-9A96-DA459B07420D}"/>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D432E433-012C-6B39-7D64-250A73A55282}"/>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6B554277-0310-8E57-3438-A946AEDA54D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710162987"/>
      </p:ext>
    </p:extLst>
  </p:cSld>
  <p:clrMapOvr>
    <a:masterClrMapping/>
  </p:clrMapOvr>
</p:sldLayout>
</file>

<file path=ppt/slideLayouts/slideLayout10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88DC22-1C12-4B18-3F0A-9300B6A0C7AB}"/>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00C00674-809B-97D8-E47F-AEA83D7D6B40}"/>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56CFCD4E-7FF7-8BC2-6CCC-BE3FCB2AD7AD}"/>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56475145-5CDC-E29B-A97E-4550689864F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2DE3C19-40BF-6BD5-39BA-CAF4A3B93E03}"/>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831216272"/>
      </p:ext>
    </p:extLst>
  </p:cSld>
  <p:clrMapOvr>
    <a:masterClrMapping/>
  </p:clrMapOvr>
</p:sldLayout>
</file>

<file path=ppt/slideLayouts/slideLayout105.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745CA3-CA1C-EAE4-1D06-A9FCD9F86852}"/>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4D893BCA-35E2-2F8A-F8AA-EA850F9F1804}"/>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DD65ABA8-5F53-B042-F6D1-006D2541D663}"/>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BAE9EB6F-87F3-673E-7B18-88E703C7F786}"/>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9014937-7F11-5E6B-49B6-894570E8A00F}"/>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37154468"/>
      </p:ext>
    </p:extLst>
  </p:cSld>
  <p:clrMapOvr>
    <a:masterClrMapping/>
  </p:clrMapOvr>
</p:sldLayout>
</file>

<file path=ppt/slideLayouts/slideLayout106.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C87E1D-E4C1-0F33-37F4-F0A3B19C4930}"/>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A2B781CC-7B52-A67A-8703-F81FAACBA4E7}"/>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CE0C4232-D3A2-6BF1-7D2D-AD8F8A894C89}"/>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C41DF01A-2ADE-4B28-EE11-1623CE6B1B3C}"/>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B7795C03-28B5-9E18-6559-BFEEC246B2D8}"/>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2AD5E58-9E46-2DFD-769D-94B6B60F881A}"/>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377376465"/>
      </p:ext>
    </p:extLst>
  </p:cSld>
  <p:clrMapOvr>
    <a:masterClrMapping/>
  </p:clrMapOvr>
</p:sldLayout>
</file>

<file path=ppt/slideLayouts/slideLayout107.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4AC547-5AAD-213E-1A73-0CAC5F1ED7E2}"/>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8444E4E2-B1BF-54B4-E635-4A91277FFA41}"/>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25E2C673-D4F9-AFC5-E35C-FDC7D4967389}"/>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3C728844-5327-256E-6272-8365B4D32938}"/>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D54EB6F3-4858-69A8-1EEB-28C54204397C}"/>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E6C8695E-529B-8426-CD9A-8DA5BF43DD8A}"/>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8" name="Footer Placeholder 7">
            <a:extLst>
              <a:ext uri="{FF2B5EF4-FFF2-40B4-BE49-F238E27FC236}">
                <a16:creationId xmlns:a16="http://schemas.microsoft.com/office/drawing/2014/main" id="{F3A55138-3EB9-1124-642B-F1144DACB250}"/>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6A9DCCC9-3441-3C03-0DE1-AD454878980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546443124"/>
      </p:ext>
    </p:extLst>
  </p:cSld>
  <p:clrMapOvr>
    <a:masterClrMapping/>
  </p:clrMapOvr>
</p:sldLayout>
</file>

<file path=ppt/slideLayouts/slideLayout108.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3EA642-9057-7085-0351-87B1699CC09E}"/>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E8D7960F-76C9-E42D-7E1B-3EF8947B3558}"/>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4" name="Footer Placeholder 3">
            <a:extLst>
              <a:ext uri="{FF2B5EF4-FFF2-40B4-BE49-F238E27FC236}">
                <a16:creationId xmlns:a16="http://schemas.microsoft.com/office/drawing/2014/main" id="{BFEC1B8A-BFCB-1424-BE89-2474BDCDCBC1}"/>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F0B65F78-6AE9-AE6F-FE25-20DB7EB5206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825674653"/>
      </p:ext>
    </p:extLst>
  </p:cSld>
  <p:clrMapOvr>
    <a:masterClrMapping/>
  </p:clrMapOvr>
</p:sldLayout>
</file>

<file path=ppt/slideLayouts/slideLayout109.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0F63799-A6E8-7FCF-C3D8-A7D477F048F2}"/>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3" name="Footer Placeholder 2">
            <a:extLst>
              <a:ext uri="{FF2B5EF4-FFF2-40B4-BE49-F238E27FC236}">
                <a16:creationId xmlns:a16="http://schemas.microsoft.com/office/drawing/2014/main" id="{00A33AD9-A46B-4AA1-63CF-B0DAF103675C}"/>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2E6D727A-E7D8-BB57-6BF7-7F0BE3F5204D}"/>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34736563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1472912" y="3426023"/>
            <a:ext cx="4114800" cy="307777"/>
          </a:xfrm>
        </p:spPr>
        <p:txBody>
          <a:bodyPr lIns="0" tIns="0" rIns="0" bIns="0" anchor="t"/>
          <a:lstStyle>
            <a:lvl1pPr marL="0" indent="0">
              <a:lnSpc>
                <a:spcPct val="100000"/>
              </a:lnSpc>
              <a:spcBef>
                <a:spcPts val="0"/>
              </a:spcBef>
              <a:spcAft>
                <a:spcPts val="0"/>
              </a:spcAft>
              <a:buNone/>
              <a:defRPr sz="2000" b="1">
                <a:solidFill>
                  <a:schemeClr val="accent1">
                    <a:lumMod val="60000"/>
                    <a:lumOff val="40000"/>
                  </a:schemeClr>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6365803" y="3426023"/>
            <a:ext cx="4114800" cy="307777"/>
          </a:xfrm>
        </p:spPr>
        <p:txBody>
          <a:bodyPr lIns="0" tIns="0" rIns="0" bIns="0" anchor="t"/>
          <a:lstStyle>
            <a:lvl1pPr marL="0" indent="0">
              <a:lnSpc>
                <a:spcPct val="100000"/>
              </a:lnSpc>
              <a:spcBef>
                <a:spcPts val="0"/>
              </a:spcBef>
              <a:spcAft>
                <a:spcPts val="0"/>
              </a:spcAft>
              <a:buNone/>
              <a:defRPr lang="en-US" sz="2000" b="1" kern="1200" spc="0" baseline="0" dirty="0" smtClean="0">
                <a:solidFill>
                  <a:schemeClr val="accent1">
                    <a:lumMod val="60000"/>
                    <a:lumOff val="40000"/>
                  </a:schemeClr>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4" name="Title 3">
            <a:extLst>
              <a:ext uri="{FF2B5EF4-FFF2-40B4-BE49-F238E27FC236}">
                <a16:creationId xmlns:a16="http://schemas.microsoft.com/office/drawing/2014/main" id="{D1A184DE-3669-45F4-ADE1-876E1808E989}"/>
              </a:ext>
            </a:extLst>
          </p:cNvPr>
          <p:cNvSpPr>
            <a:spLocks noGrp="1"/>
          </p:cNvSpPr>
          <p:nvPr>
            <p:ph type="title"/>
          </p:nvPr>
        </p:nvSpPr>
        <p:spPr/>
        <p:txBody>
          <a:bodyPr/>
          <a:lstStyle>
            <a:lvl1pPr algn="ctr">
              <a:defRPr/>
            </a:lvl1pPr>
          </a:lstStyle>
          <a:p>
            <a:r>
              <a:rPr lang="en-US"/>
              <a:t>Click to edit Master title style</a:t>
            </a:r>
          </a:p>
        </p:txBody>
      </p:sp>
      <p:cxnSp>
        <p:nvCxnSpPr>
          <p:cNvPr id="6" name="Straight Connector 5">
            <a:extLst>
              <a:ext uri="{FF2B5EF4-FFF2-40B4-BE49-F238E27FC236}">
                <a16:creationId xmlns:a16="http://schemas.microsoft.com/office/drawing/2014/main" id="{FA389031-2CE9-4A70-A430-C8F96213FADC}"/>
              </a:ext>
            </a:extLst>
          </p:cNvPr>
          <p:cNvCxnSpPr>
            <a:cxnSpLocks/>
          </p:cNvCxnSpPr>
          <p:nvPr userDrawn="1"/>
        </p:nvCxnSpPr>
        <p:spPr>
          <a:xfrm>
            <a:off x="6365143"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C35BDE99-1A49-4A19-A994-7E1476FD6679}"/>
              </a:ext>
            </a:extLst>
          </p:cNvPr>
          <p:cNvCxnSpPr>
            <a:cxnSpLocks/>
          </p:cNvCxnSpPr>
          <p:nvPr userDrawn="1"/>
        </p:nvCxnSpPr>
        <p:spPr>
          <a:xfrm>
            <a:off x="1472835" y="4159440"/>
            <a:ext cx="4114800" cy="0"/>
          </a:xfrm>
          <a:prstGeom prst="line">
            <a:avLst/>
          </a:prstGeom>
          <a:ln w="6350">
            <a:solidFill>
              <a:schemeClr val="accent1">
                <a:alpha val="94000"/>
              </a:schemeClr>
            </a:solidFill>
            <a:headEnd type="none"/>
            <a:tailEnd type="none"/>
          </a:ln>
        </p:spPr>
        <p:style>
          <a:lnRef idx="1">
            <a:schemeClr val="accent1"/>
          </a:lnRef>
          <a:fillRef idx="0">
            <a:schemeClr val="accent1"/>
          </a:fillRef>
          <a:effectRef idx="0">
            <a:schemeClr val="accent1"/>
          </a:effectRef>
          <a:fontRef idx="minor">
            <a:schemeClr val="tx1"/>
          </a:fontRef>
        </p:style>
      </p:cxn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1472912"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6360381" y="4263505"/>
            <a:ext cx="41148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grpSp>
        <p:nvGrpSpPr>
          <p:cNvPr id="12" name="Group 11">
            <a:extLst>
              <a:ext uri="{FF2B5EF4-FFF2-40B4-BE49-F238E27FC236}">
                <a16:creationId xmlns:a16="http://schemas.microsoft.com/office/drawing/2014/main" id="{BD514A6F-329C-4332-A8F8-B4D4E7BE3A41}"/>
              </a:ext>
            </a:extLst>
          </p:cNvPr>
          <p:cNvGrpSpPr/>
          <p:nvPr userDrawn="1"/>
        </p:nvGrpSpPr>
        <p:grpSpPr>
          <a:xfrm>
            <a:off x="-134612" y="395645"/>
            <a:ext cx="11884375" cy="1247884"/>
            <a:chOff x="-134613" y="395644"/>
            <a:chExt cx="11884375" cy="1247884"/>
          </a:xfrm>
        </p:grpSpPr>
        <p:sp>
          <p:nvSpPr>
            <p:cNvPr id="19" name="Rectangle 18">
              <a:extLst>
                <a:ext uri="{FF2B5EF4-FFF2-40B4-BE49-F238E27FC236}">
                  <a16:creationId xmlns:a16="http://schemas.microsoft.com/office/drawing/2014/main" id="{09DBA5A6-A76E-42CF-9B9E-6E444992D386}"/>
                </a:ext>
              </a:extLst>
            </p:cNvPr>
            <p:cNvSpPr/>
            <p:nvPr/>
          </p:nvSpPr>
          <p:spPr bwMode="auto">
            <a:xfrm flipV="1">
              <a:off x="-134613" y="996044"/>
              <a:ext cx="10789920" cy="9144"/>
            </a:xfrm>
            <a:prstGeom prst="rect">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sp>
          <p:nvSpPr>
            <p:cNvPr id="20" name="Oval 19">
              <a:extLst>
                <a:ext uri="{FF2B5EF4-FFF2-40B4-BE49-F238E27FC236}">
                  <a16:creationId xmlns:a16="http://schemas.microsoft.com/office/drawing/2014/main" id="{F5D9A33A-CB7A-42F7-A9D9-363D43DB09E2}"/>
                </a:ext>
              </a:extLst>
            </p:cNvPr>
            <p:cNvSpPr/>
            <p:nvPr/>
          </p:nvSpPr>
          <p:spPr bwMode="auto">
            <a:xfrm>
              <a:off x="10501878" y="395644"/>
              <a:ext cx="1247884" cy="1247884"/>
            </a:xfrm>
            <a:prstGeom prst="ellipse">
              <a:avLst/>
            </a:prstGeom>
            <a:solidFill>
              <a:schemeClr val="bg1"/>
            </a:solidFill>
            <a:ln w="3175">
              <a:solidFill>
                <a:schemeClr val="accent1">
                  <a:lumMod val="60000"/>
                  <a:lumOff val="40000"/>
                  <a:alpha val="67000"/>
                </a:schemeClr>
              </a:solidFill>
              <a:headEnd type="none" w="med" len="med"/>
              <a:tailEnd type="none" w="med" len="med"/>
            </a:ln>
            <a:effectLst>
              <a:outerShdw blurRad="304800" sx="102000" sy="102000" algn="ctr" rotWithShape="0">
                <a:schemeClr val="accent1"/>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b" anchorCtr="0" forceAA="0" compatLnSpc="1">
              <a:prstTxWarp prst="textNoShape">
                <a:avLst/>
              </a:prstTxWarp>
              <a:noAutofit/>
            </a:bodyPr>
            <a:lstStyle/>
            <a:p>
              <a:pPr algn="ctr" defTabSz="932449" fontAlgn="base">
                <a:spcBef>
                  <a:spcPct val="0"/>
                </a:spcBef>
                <a:spcAft>
                  <a:spcPct val="0"/>
                </a:spcAft>
              </a:pPr>
              <a:endParaRPr lang="en-US" sz="2000" err="1">
                <a:solidFill>
                  <a:schemeClr val="accent1">
                    <a:lumMod val="60000"/>
                    <a:lumOff val="40000"/>
                  </a:schemeClr>
                </a:solidFill>
                <a:cs typeface="Segoe UI" pitchFamily="34" charset="0"/>
              </a:endParaRPr>
            </a:p>
          </p:txBody>
        </p:sp>
      </p:grpSp>
    </p:spTree>
    <p:extLst>
      <p:ext uri="{BB962C8B-B14F-4D97-AF65-F5344CB8AC3E}">
        <p14:creationId xmlns:p14="http://schemas.microsoft.com/office/powerpoint/2010/main" val="1691676395"/>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10.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947BCE-CFFD-3B3D-A169-17ED044CACF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77D9F9C8-3293-E84D-661C-6B81BDBD7EA8}"/>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18EFF6BE-97E9-3C0B-8079-2B399A94455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135D5C59-06AB-D413-07EB-532E5A7CEAB3}"/>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96866ED5-D26E-6640-61BA-75165EBBCB6A}"/>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A3026404-63F0-E3DB-E06F-BE900652F22B}"/>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2349812895"/>
      </p:ext>
    </p:extLst>
  </p:cSld>
  <p:clrMapOvr>
    <a:masterClrMapping/>
  </p:clrMapOvr>
</p:sldLayout>
</file>

<file path=ppt/slideLayouts/slideLayout111.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5127029-E593-7065-67A0-23D14EBFB126}"/>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95655478-E36D-8593-7B43-8F7F043D6AE3}"/>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8767350C-12DE-159E-5FBC-2F2E75B06819}"/>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0853101C-6DDC-1429-D2D0-4F4B704FBADC}"/>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6" name="Footer Placeholder 5">
            <a:extLst>
              <a:ext uri="{FF2B5EF4-FFF2-40B4-BE49-F238E27FC236}">
                <a16:creationId xmlns:a16="http://schemas.microsoft.com/office/drawing/2014/main" id="{07DA0DF5-DFF0-8437-76B0-E814820F522E}"/>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FBC4E160-FCE8-E923-59C9-4A7CE12150FC}"/>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046781769"/>
      </p:ext>
    </p:extLst>
  </p:cSld>
  <p:clrMapOvr>
    <a:masterClrMapping/>
  </p:clrMapOvr>
</p:sldLayout>
</file>

<file path=ppt/slideLayouts/slideLayout112.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0E6720-7E8A-6C9D-30BC-AAF77B8735D0}"/>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5CE439BC-06E5-E034-7244-A9DF269B412D}"/>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B74B46B-2FB9-AC5A-BDD5-FB07091C2DBB}"/>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69483D5-3615-835C-773C-3412891AE097}"/>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438D0CCC-5B12-062F-48D6-ACB633020722}"/>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1925572304"/>
      </p:ext>
    </p:extLst>
  </p:cSld>
  <p:clrMapOvr>
    <a:masterClrMapping/>
  </p:clrMapOvr>
</p:sldLayout>
</file>

<file path=ppt/slideLayouts/slideLayout113.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66EBF5D7-F032-BBD7-B914-F09CB178E08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E89AA01A-4B83-0B18-87DB-DF5A7C07776C}"/>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9856F44C-ED9E-B4D4-DE12-D5A7F4AFB50E}"/>
              </a:ext>
            </a:extLst>
          </p:cNvPr>
          <p:cNvSpPr>
            <a:spLocks noGrp="1"/>
          </p:cNvSpPr>
          <p:nvPr>
            <p:ph type="dt" sz="half" idx="10"/>
          </p:nvPr>
        </p:nvSpPr>
        <p:spPr/>
        <p:txBody>
          <a:body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22E1590-9DDF-F255-A0F7-5791CEFCC5C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CBFA1FF4-4D8F-EDC4-4FF0-909D3BFDD19E}"/>
              </a:ext>
            </a:extLst>
          </p:cNvPr>
          <p:cNvSpPr>
            <a:spLocks noGrp="1"/>
          </p:cNvSpPr>
          <p:nvPr>
            <p:ph type="sldNum" sz="quarter" idx="12"/>
          </p:nvPr>
        </p:nvSpPr>
        <p:spPr/>
        <p:txBody>
          <a:bodyPr/>
          <a:lstStyle/>
          <a:p>
            <a:fld id="{CF0971CE-D03B-1C43-BE5D-AC46648E9376}" type="slidenum">
              <a:rPr lang="en-NL" smtClean="0"/>
              <a:t>‹Nº›</a:t>
            </a:fld>
            <a:endParaRPr lang="en-NL"/>
          </a:p>
        </p:txBody>
      </p:sp>
    </p:spTree>
    <p:extLst>
      <p:ext uri="{BB962C8B-B14F-4D97-AF65-F5344CB8AC3E}">
        <p14:creationId xmlns:p14="http://schemas.microsoft.com/office/powerpoint/2010/main" val="953887919"/>
      </p:ext>
    </p:extLst>
  </p:cSld>
  <p:clrMapOvr>
    <a:masterClrMapping/>
  </p:clrMapOvr>
</p:sldLayout>
</file>

<file path=ppt/slideLayouts/slideLayout114.xml><?xml version="1.0" encoding="utf-8"?>
<p:sldLayout xmlns:a="http://schemas.openxmlformats.org/drawingml/2006/main" xmlns:r="http://schemas.openxmlformats.org/officeDocument/2006/relationships" xmlns:p="http://schemas.openxmlformats.org/presentationml/2006/main" userDrawn="1">
  <p:cSld name="Portada">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20" name="Rectángulo: esquinas redondeadas 19">
            <a:extLst>
              <a:ext uri="{FF2B5EF4-FFF2-40B4-BE49-F238E27FC236}">
                <a16:creationId xmlns:a16="http://schemas.microsoft.com/office/drawing/2014/main" id="{E251589B-D08D-9A6A-CFA1-C1BBB433EA87}"/>
              </a:ext>
            </a:extLst>
          </p:cNvPr>
          <p:cNvSpPr/>
          <p:nvPr userDrawn="1"/>
        </p:nvSpPr>
        <p:spPr bwMode="auto">
          <a:xfrm>
            <a:off x="10109739" y="453508"/>
            <a:ext cx="1609210" cy="566057"/>
          </a:xfrm>
          <a:prstGeom prst="roundRect">
            <a:avLst>
              <a:gd name="adj" fmla="val 23260"/>
            </a:avLst>
          </a:prstGeom>
          <a:solidFill>
            <a:srgbClr val="D5522B"/>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21" name="CuadroTexto 20">
            <a:extLst>
              <a:ext uri="{FF2B5EF4-FFF2-40B4-BE49-F238E27FC236}">
                <a16:creationId xmlns:a16="http://schemas.microsoft.com/office/drawing/2014/main" id="{12A0CB4F-5BF9-277D-1D67-F7E5175EC875}"/>
              </a:ext>
            </a:extLst>
          </p:cNvPr>
          <p:cNvSpPr txBox="1"/>
          <p:nvPr userDrawn="1"/>
        </p:nvSpPr>
        <p:spPr>
          <a:xfrm>
            <a:off x="10095108" y="560380"/>
            <a:ext cx="1609211" cy="400110"/>
          </a:xfrm>
          <a:prstGeom prst="rect">
            <a:avLst/>
          </a:prstGeom>
          <a:noFill/>
        </p:spPr>
        <p:txBody>
          <a:bodyPr wrap="square" lIns="0" tIns="0" rIns="0" bIns="0" rtlCol="0">
            <a:spAutoFit/>
          </a:bodyPr>
          <a:lstStyle/>
          <a:p>
            <a:pPr algn="ctr"/>
            <a:r>
              <a:rPr lang="es-ES" sz="2600" dirty="0">
                <a:solidFill>
                  <a:schemeClr val="bg1"/>
                </a:solidFill>
                <a:latin typeface="Lufga" panose="00000500000000000000" pitchFamily="50" charset="0"/>
              </a:rPr>
              <a:t>Valencia</a:t>
            </a:r>
          </a:p>
        </p:txBody>
      </p:sp>
    </p:spTree>
    <p:extLst>
      <p:ext uri="{BB962C8B-B14F-4D97-AF65-F5344CB8AC3E}">
        <p14:creationId xmlns:p14="http://schemas.microsoft.com/office/powerpoint/2010/main" val="2025281554"/>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15.xml><?xml version="1.0" encoding="utf-8"?>
<p:sldLayout xmlns:a="http://schemas.openxmlformats.org/drawingml/2006/main" xmlns:r="http://schemas.openxmlformats.org/officeDocument/2006/relationships" xmlns:p="http://schemas.openxmlformats.org/presentationml/2006/main" userDrawn="1">
  <p:cSld name="Patrocinadores">
    <p:bg>
      <p:bgPr>
        <a:solidFill>
          <a:srgbClr val="061F2C"/>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2249077-1C5B-AAF0-9401-4873FE65A68F}"/>
              </a:ext>
            </a:extLst>
          </p:cNvPr>
          <p:cNvSpPr txBox="1"/>
          <p:nvPr userDrawn="1"/>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sp>
        <p:nvSpPr>
          <p:cNvPr id="3" name="Rectángulo: esquinas redondeadas 2">
            <a:extLst>
              <a:ext uri="{FF2B5EF4-FFF2-40B4-BE49-F238E27FC236}">
                <a16:creationId xmlns:a16="http://schemas.microsoft.com/office/drawing/2014/main" id="{15BEB945-082C-BEBB-B13A-76D0FFE9F04E}"/>
              </a:ext>
            </a:extLst>
          </p:cNvPr>
          <p:cNvSpPr/>
          <p:nvPr userDrawn="1"/>
        </p:nvSpPr>
        <p:spPr bwMode="auto">
          <a:xfrm>
            <a:off x="697832" y="2225307"/>
            <a:ext cx="10792326" cy="268415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7" descr="A black background with white text&#10;&#10;Description automatically generated">
            <a:extLst>
              <a:ext uri="{FF2B5EF4-FFF2-40B4-BE49-F238E27FC236}">
                <a16:creationId xmlns:a16="http://schemas.microsoft.com/office/drawing/2014/main" id="{7EC3FC85-B71B-2A1B-E663-35259D86C21D}"/>
              </a:ext>
            </a:extLst>
          </p:cNvPr>
          <p:cNvPicPr>
            <a:picLocks noChangeAspect="1"/>
          </p:cNvPicPr>
          <p:nvPr userDrawn="1"/>
        </p:nvPicPr>
        <p:blipFill>
          <a:blip r:embed="rId2"/>
          <a:stretch>
            <a:fillRect/>
          </a:stretch>
        </p:blipFill>
        <p:spPr>
          <a:xfrm>
            <a:off x="7723271" y="813564"/>
            <a:ext cx="2781300" cy="869156"/>
          </a:xfrm>
          <a:prstGeom prst="rect">
            <a:avLst/>
          </a:prstGeom>
        </p:spPr>
      </p:pic>
      <p:pic>
        <p:nvPicPr>
          <p:cNvPr id="16" name="Imagen 15" descr="Una caricatura de una ciudad&#10;&#10;Descripción generada automáticamente con confianza media">
            <a:extLst>
              <a:ext uri="{FF2B5EF4-FFF2-40B4-BE49-F238E27FC236}">
                <a16:creationId xmlns:a16="http://schemas.microsoft.com/office/drawing/2014/main" id="{1FF6DCBD-1CA8-51AE-8B61-A0E893737F43}"/>
              </a:ext>
            </a:extLst>
          </p:cNvPr>
          <p:cNvPicPr>
            <a:picLocks noChangeAspect="1"/>
          </p:cNvPicPr>
          <p:nvPr userDrawn="1"/>
        </p:nvPicPr>
        <p:blipFill>
          <a:blip r:embed="rId3"/>
          <a:stretch>
            <a:fillRect/>
          </a:stretch>
        </p:blipFill>
        <p:spPr>
          <a:xfrm>
            <a:off x="10683124" y="598143"/>
            <a:ext cx="1215189" cy="1215189"/>
          </a:xfrm>
          <a:prstGeom prst="rect">
            <a:avLst/>
          </a:prstGeom>
        </p:spPr>
      </p:pic>
      <p:sp>
        <p:nvSpPr>
          <p:cNvPr id="4" name="Rectángulo: esquinas redondeadas 3">
            <a:extLst>
              <a:ext uri="{FF2B5EF4-FFF2-40B4-BE49-F238E27FC236}">
                <a16:creationId xmlns:a16="http://schemas.microsoft.com/office/drawing/2014/main" id="{FF5B7331-9C25-8410-2E4B-F6140DDAFB09}"/>
              </a:ext>
            </a:extLst>
          </p:cNvPr>
          <p:cNvSpPr/>
          <p:nvPr userDrawn="1"/>
        </p:nvSpPr>
        <p:spPr bwMode="auto">
          <a:xfrm>
            <a:off x="697832" y="5660571"/>
            <a:ext cx="10792326" cy="1063716"/>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7">
            <a:extLst>
              <a:ext uri="{FF2B5EF4-FFF2-40B4-BE49-F238E27FC236}">
                <a16:creationId xmlns:a16="http://schemas.microsoft.com/office/drawing/2014/main" id="{488E22AA-CA58-0BBF-21BA-63164A52BC5D}"/>
              </a:ext>
            </a:extLst>
          </p:cNvPr>
          <p:cNvSpPr txBox="1"/>
          <p:nvPr userDrawn="1"/>
        </p:nvSpPr>
        <p:spPr>
          <a:xfrm>
            <a:off x="941806" y="4891130"/>
            <a:ext cx="1080851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y a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colaboradores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pic>
        <p:nvPicPr>
          <p:cNvPr id="10" name="Gráfico 9">
            <a:extLst>
              <a:ext uri="{FF2B5EF4-FFF2-40B4-BE49-F238E27FC236}">
                <a16:creationId xmlns:a16="http://schemas.microsoft.com/office/drawing/2014/main" id="{13B62FA7-B038-93AF-E1D7-A562B2BCAF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47192" y="5826949"/>
            <a:ext cx="3219450" cy="685800"/>
          </a:xfrm>
          <a:prstGeom prst="rect">
            <a:avLst/>
          </a:prstGeom>
        </p:spPr>
      </p:pic>
      <p:pic>
        <p:nvPicPr>
          <p:cNvPr id="6" name="Gráfico 5">
            <a:extLst>
              <a:ext uri="{FF2B5EF4-FFF2-40B4-BE49-F238E27FC236}">
                <a16:creationId xmlns:a16="http://schemas.microsoft.com/office/drawing/2014/main" id="{6E48658D-3890-6E69-2E42-C24A0A2D8D8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185481" y="5545601"/>
            <a:ext cx="3745491" cy="1248497"/>
          </a:xfrm>
          <a:prstGeom prst="rect">
            <a:avLst/>
          </a:prstGeom>
        </p:spPr>
      </p:pic>
    </p:spTree>
    <p:extLst>
      <p:ext uri="{BB962C8B-B14F-4D97-AF65-F5344CB8AC3E}">
        <p14:creationId xmlns:p14="http://schemas.microsoft.com/office/powerpoint/2010/main" val="2688450212"/>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8_Three column photo">
    <p:spTree>
      <p:nvGrpSpPr>
        <p:cNvPr id="1" name=""/>
        <p:cNvGrpSpPr/>
        <p:nvPr/>
      </p:nvGrpSpPr>
      <p:grpSpPr>
        <a:xfrm>
          <a:off x="0" y="0"/>
          <a:ext cx="0" cy="0"/>
          <a:chOff x="0" y="0"/>
          <a:chExt cx="0" cy="0"/>
        </a:xfrm>
      </p:grpSpPr>
      <p:sp>
        <p:nvSpPr>
          <p:cNvPr id="5" name="Text Placeholder 4"/>
          <p:cNvSpPr>
            <a:spLocks noGrp="1"/>
          </p:cNvSpPr>
          <p:nvPr>
            <p:ph type="body" sz="quarter" idx="11" hasCustomPrompt="1"/>
          </p:nvPr>
        </p:nvSpPr>
        <p:spPr>
          <a:xfrm>
            <a:off x="636665" y="4649145"/>
            <a:ext cx="3200400" cy="307777"/>
          </a:xfrm>
        </p:spPr>
        <p:txBody>
          <a:bodyPr lIns="0" tIns="0" rIns="0" bIns="0" anchor="t"/>
          <a:lstStyle>
            <a:lvl1pPr marL="0" indent="0">
              <a:lnSpc>
                <a:spcPct val="100000"/>
              </a:lnSpc>
              <a:spcBef>
                <a:spcPts val="0"/>
              </a:spcBef>
              <a:spcAft>
                <a:spcPts val="0"/>
              </a:spcAft>
              <a:buNone/>
              <a:defRPr sz="2000" b="0">
                <a:solidFill>
                  <a:schemeClr val="accent2"/>
                </a:solidFill>
                <a:latin typeface="+mn-lt"/>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9" name="Text Placeholder 4"/>
          <p:cNvSpPr>
            <a:spLocks noGrp="1"/>
          </p:cNvSpPr>
          <p:nvPr>
            <p:ph type="body" sz="quarter" idx="12" hasCustomPrompt="1"/>
          </p:nvPr>
        </p:nvSpPr>
        <p:spPr>
          <a:xfrm>
            <a:off x="4490109"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smtClean="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0" name="Text Placeholder 4"/>
          <p:cNvSpPr>
            <a:spLocks noGrp="1"/>
          </p:cNvSpPr>
          <p:nvPr>
            <p:ph type="body" sz="quarter" idx="13" hasCustomPrompt="1"/>
          </p:nvPr>
        </p:nvSpPr>
        <p:spPr>
          <a:xfrm>
            <a:off x="8337204" y="4649145"/>
            <a:ext cx="3200400" cy="307777"/>
          </a:xfrm>
        </p:spPr>
        <p:txBody>
          <a:bodyPr lIns="0" tIns="0" rIns="0" bIns="0" anchor="t"/>
          <a:lstStyle>
            <a:lvl1pPr marL="0" indent="0">
              <a:lnSpc>
                <a:spcPct val="100000"/>
              </a:lnSpc>
              <a:spcBef>
                <a:spcPts val="0"/>
              </a:spcBef>
              <a:spcAft>
                <a:spcPts val="0"/>
              </a:spcAft>
              <a:buNone/>
              <a:defRPr lang="en-US" sz="2000" b="0" kern="1200" spc="0" baseline="0" dirty="0">
                <a:solidFill>
                  <a:schemeClr val="accent2"/>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18" name="Text Placeholder 4">
            <a:extLst>
              <a:ext uri="{FF2B5EF4-FFF2-40B4-BE49-F238E27FC236}">
                <a16:creationId xmlns:a16="http://schemas.microsoft.com/office/drawing/2014/main" id="{DC10F773-A52F-470B-9931-8DE9F5B4B3DD}"/>
              </a:ext>
            </a:extLst>
          </p:cNvPr>
          <p:cNvSpPr>
            <a:spLocks noGrp="1"/>
          </p:cNvSpPr>
          <p:nvPr>
            <p:ph type="body" sz="quarter" idx="15" hasCustomPrompt="1"/>
          </p:nvPr>
        </p:nvSpPr>
        <p:spPr>
          <a:xfrm>
            <a:off x="63666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1" name="Text Placeholder 4">
            <a:extLst>
              <a:ext uri="{FF2B5EF4-FFF2-40B4-BE49-F238E27FC236}">
                <a16:creationId xmlns:a16="http://schemas.microsoft.com/office/drawing/2014/main" id="{A2A167BB-43F6-4CB1-B683-BF162C41D73F}"/>
              </a:ext>
            </a:extLst>
          </p:cNvPr>
          <p:cNvSpPr>
            <a:spLocks noGrp="1"/>
          </p:cNvSpPr>
          <p:nvPr>
            <p:ph type="body" sz="quarter" idx="16" hasCustomPrompt="1"/>
          </p:nvPr>
        </p:nvSpPr>
        <p:spPr>
          <a:xfrm>
            <a:off x="4484688"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2" name="Text Placeholder 4">
            <a:extLst>
              <a:ext uri="{FF2B5EF4-FFF2-40B4-BE49-F238E27FC236}">
                <a16:creationId xmlns:a16="http://schemas.microsoft.com/office/drawing/2014/main" id="{EDA8271B-710A-4BBA-A75C-BB8089933C4C}"/>
              </a:ext>
            </a:extLst>
          </p:cNvPr>
          <p:cNvSpPr>
            <a:spLocks noGrp="1"/>
          </p:cNvSpPr>
          <p:nvPr>
            <p:ph type="body" sz="quarter" idx="17" hasCustomPrompt="1"/>
          </p:nvPr>
        </p:nvSpPr>
        <p:spPr>
          <a:xfrm>
            <a:off x="8354935" y="5292614"/>
            <a:ext cx="3200400" cy="215444"/>
          </a:xfrm>
        </p:spPr>
        <p:txBody>
          <a:bodyPr lIns="0" tIns="0" rIns="0" bIns="0"/>
          <a:lstStyle>
            <a:lvl1pPr marL="0" indent="0">
              <a:lnSpc>
                <a:spcPct val="100000"/>
              </a:lnSpc>
              <a:spcBef>
                <a:spcPts val="0"/>
              </a:spcBef>
              <a:spcAft>
                <a:spcPts val="1200"/>
              </a:spcAft>
              <a:buNone/>
              <a:defRPr lang="en-US" sz="1400" kern="1200" spc="0" baseline="0" dirty="0">
                <a:solidFill>
                  <a:schemeClr val="tx1"/>
                </a:solidFill>
                <a:latin typeface="+mn-lt"/>
                <a:ea typeface="+mn-ea"/>
                <a:cs typeface="+mn-cs"/>
              </a:defRPr>
            </a:lvl1pPr>
            <a:lvl2pPr marL="0" marR="0" indent="0" algn="l" defTabSz="914169" rtl="0" eaLnBrk="1" fontAlgn="auto" latinLnBrk="0" hangingPunct="1">
              <a:lnSpc>
                <a:spcPct val="100000"/>
              </a:lnSpc>
              <a:spcBef>
                <a:spcPts val="0"/>
              </a:spcBef>
              <a:spcAft>
                <a:spcPts val="687"/>
              </a:spcAft>
              <a:buClrTx/>
              <a:buSzPct val="90000"/>
              <a:buFont typeface="Arial" panose="020B0604020202020204" pitchFamily="34" charset="0"/>
              <a:buNone/>
              <a:tabLst/>
              <a:defRPr sz="1400">
                <a:solidFill>
                  <a:schemeClr val="accent2"/>
                </a:solidFill>
              </a:defRPr>
            </a:lvl2pPr>
            <a:lvl3pPr marL="448095" indent="0">
              <a:buNone/>
              <a:defRPr/>
            </a:lvl3pPr>
            <a:lvl4pPr marL="672145" indent="0">
              <a:buNone/>
              <a:defRPr/>
            </a:lvl4pPr>
            <a:lvl5pPr marL="896192" indent="0">
              <a:buNone/>
              <a:defRPr/>
            </a:lvl5pPr>
          </a:lstStyle>
          <a:p>
            <a:pPr lvl="0"/>
            <a:r>
              <a:rPr lang="en-US"/>
              <a:t>Paragraph title Segoe</a:t>
            </a:r>
          </a:p>
        </p:txBody>
      </p:sp>
      <p:sp>
        <p:nvSpPr>
          <p:cNvPr id="2" name="Title 1">
            <a:extLst>
              <a:ext uri="{FF2B5EF4-FFF2-40B4-BE49-F238E27FC236}">
                <a16:creationId xmlns:a16="http://schemas.microsoft.com/office/drawing/2014/main" id="{2F98A358-C4D8-41FD-B044-0DF65139CDCF}"/>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2542079911"/>
      </p:ext>
    </p:extLst>
  </p:cSld>
  <p:clrMapOvr>
    <a:masterClrMapping/>
  </p:clrMapOvr>
  <p:transition>
    <p:fade/>
  </p:transition>
  <p:extLst>
    <p:ext uri="{DCECCB84-F9BA-43D5-87BE-67443E8EF086}">
      <p15:sldGuideLst xmlns:p15="http://schemas.microsoft.com/office/powerpoint/2012/main">
        <p15:guide id="1" orient="horz" pos="2352">
          <p15:clr>
            <a:srgbClr val="FBAE40"/>
          </p15:clr>
        </p15:guide>
        <p15:guide id="2" orient="horz" pos="1896">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1_centere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AFBB3962-48CD-46D8-9505-931111379C69}"/>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3841729634"/>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centered with sub">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05AD2F76-9A26-44BB-92FC-E2D3F11A63ED}"/>
              </a:ext>
            </a:extLst>
          </p:cNvPr>
          <p:cNvSpPr>
            <a:spLocks noGrp="1"/>
          </p:cNvSpPr>
          <p:nvPr>
            <p:ph type="body" sz="quarter" idx="10"/>
          </p:nvPr>
        </p:nvSpPr>
        <p:spPr>
          <a:xfrm>
            <a:off x="588264" y="1030054"/>
            <a:ext cx="11021125" cy="310863"/>
          </a:xfrm>
        </p:spPr>
        <p:txBody>
          <a:bodyPr/>
          <a:lstStyle>
            <a:lvl1pPr marL="0" indent="0" algn="ctr">
              <a:buNone/>
              <a:defRPr kumimoji="0" lang="en-US" sz="2000" b="0" i="0" u="none" strike="noStrike" kern="1200" cap="none" spc="0" normalizeH="0" baseline="0" dirty="0" smtClean="0">
                <a:ln>
                  <a:noFill/>
                </a:ln>
                <a:solidFill>
                  <a:srgbClr val="50E6FF"/>
                </a:solidFill>
                <a:effectLst/>
                <a:uLnTx/>
                <a:uFillTx/>
                <a:latin typeface="Segoe UI"/>
                <a:ea typeface="+mn-ea"/>
                <a:cs typeface="+mn-cs"/>
              </a:defRPr>
            </a:lvl1pPr>
            <a:lvl2pPr marL="228594" indent="0">
              <a:buNone/>
              <a:defRPr/>
            </a:lvl2pPr>
            <a:lvl3pPr marL="457189" indent="0">
              <a:buNone/>
              <a:defRPr/>
            </a:lvl3pPr>
            <a:lvl4pPr marL="661971" indent="0">
              <a:buNone/>
              <a:defRPr/>
            </a:lvl4pPr>
            <a:lvl5pPr marL="855641" indent="0">
              <a:buNone/>
              <a:defRPr/>
            </a:lvl5pPr>
          </a:lstStyle>
          <a:p>
            <a:pPr lvl="0"/>
            <a:r>
              <a:rPr lang="en-US"/>
              <a:t>Click to edit Master text styles</a:t>
            </a:r>
          </a:p>
        </p:txBody>
      </p:sp>
      <p:sp>
        <p:nvSpPr>
          <p:cNvPr id="3" name="Title 2">
            <a:extLst>
              <a:ext uri="{FF2B5EF4-FFF2-40B4-BE49-F238E27FC236}">
                <a16:creationId xmlns:a16="http://schemas.microsoft.com/office/drawing/2014/main" id="{D989D4D6-6723-4AFB-B86D-1485DA52ABD4}"/>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450487408"/>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2_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492443"/>
          </a:xfrm>
        </p:spPr>
        <p:txBody>
          <a:bodyPr/>
          <a:lstStyle/>
          <a:p>
            <a:r>
              <a:rPr lang="en-US"/>
              <a:t>Click to edit Master title style</a:t>
            </a:r>
          </a:p>
        </p:txBody>
      </p:sp>
      <p:sp>
        <p:nvSpPr>
          <p:cNvPr id="4" name="Text Placeholder 3"/>
          <p:cNvSpPr>
            <a:spLocks noGrp="1"/>
          </p:cNvSpPr>
          <p:nvPr>
            <p:ph type="body" sz="quarter" idx="10"/>
          </p:nvPr>
        </p:nvSpPr>
        <p:spPr>
          <a:xfrm>
            <a:off x="5882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9" name="Text Placeholder 3">
            <a:extLst>
              <a:ext uri="{FF2B5EF4-FFF2-40B4-BE49-F238E27FC236}">
                <a16:creationId xmlns:a16="http://schemas.microsoft.com/office/drawing/2014/main" id="{83A62D90-AA40-4029-8545-32ED1317327A}"/>
              </a:ext>
            </a:extLst>
          </p:cNvPr>
          <p:cNvSpPr>
            <a:spLocks noGrp="1"/>
          </p:cNvSpPr>
          <p:nvPr>
            <p:ph type="body" sz="quarter" idx="11"/>
          </p:nvPr>
        </p:nvSpPr>
        <p:spPr>
          <a:xfrm>
            <a:off x="43939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
        <p:nvSpPr>
          <p:cNvPr id="10" name="Text Placeholder 3">
            <a:extLst>
              <a:ext uri="{FF2B5EF4-FFF2-40B4-BE49-F238E27FC236}">
                <a16:creationId xmlns:a16="http://schemas.microsoft.com/office/drawing/2014/main" id="{92D2AC45-1C55-4CB8-AD4A-B3A4D616CD5A}"/>
              </a:ext>
            </a:extLst>
          </p:cNvPr>
          <p:cNvSpPr>
            <a:spLocks noGrp="1"/>
          </p:cNvSpPr>
          <p:nvPr>
            <p:ph type="body" sz="quarter" idx="12"/>
          </p:nvPr>
        </p:nvSpPr>
        <p:spPr>
          <a:xfrm>
            <a:off x="8199665" y="3918311"/>
            <a:ext cx="3404073" cy="2213512"/>
          </a:xfrm>
        </p:spPr>
        <p:txBody>
          <a:bodyPr wrap="square">
            <a:spAutoFit/>
          </a:bodyPr>
          <a:lstStyle>
            <a:lvl1pPr marL="0" indent="0" algn="l">
              <a:spcBef>
                <a:spcPts val="0"/>
              </a:spcBef>
              <a:spcAft>
                <a:spcPts val="600"/>
              </a:spcAft>
              <a:buClr>
                <a:schemeClr val="tx1"/>
              </a:buClr>
              <a:buFont typeface="Wingdings" panose="05000000000000000000" pitchFamily="2" charset="2"/>
              <a:buNone/>
              <a:defRPr sz="2000" b="0">
                <a:solidFill>
                  <a:schemeClr val="accent1"/>
                </a:solidFill>
                <a:latin typeface="+mj-lt"/>
                <a:cs typeface="Segoe UI" panose="020B0502040204020203" pitchFamily="34" charset="0"/>
              </a:defRPr>
            </a:lvl1pPr>
            <a:lvl2pPr marL="0" indent="0" algn="l">
              <a:spcBef>
                <a:spcPts val="600"/>
              </a:spcBef>
              <a:spcAft>
                <a:spcPts val="600"/>
              </a:spcAft>
              <a:buFont typeface="Wingdings" panose="05000000000000000000" pitchFamily="2" charset="2"/>
              <a:buNone/>
              <a:defRPr sz="1600" b="1"/>
            </a:lvl2pPr>
            <a:lvl3pPr marL="0" indent="0" algn="l">
              <a:spcAft>
                <a:spcPts val="600"/>
              </a:spcAft>
              <a:buFont typeface="Wingdings" panose="05000000000000000000" pitchFamily="2" charset="2"/>
              <a:buNone/>
              <a:tabLst/>
              <a:defRPr sz="1200" b="0"/>
            </a:lvl3pPr>
            <a:lvl4pPr marL="0" indent="0" algn="l">
              <a:spcAft>
                <a:spcPts val="0"/>
              </a:spcAft>
              <a:buFont typeface="Wingdings" panose="05000000000000000000" pitchFamily="2" charset="2"/>
              <a:buNone/>
              <a:defRPr sz="1051" b="0">
                <a:solidFill>
                  <a:schemeClr val="accent3"/>
                </a:solidFill>
              </a:defRPr>
            </a:lvl4pPr>
            <a:lvl5pPr marL="171446" indent="-171446" algn="l">
              <a:buFont typeface="Arial" panose="020B0604020202020204" pitchFamily="34" charset="0"/>
              <a:buChar char="•"/>
              <a:tabLst/>
              <a:defRPr sz="1100" b="0"/>
            </a:lvl5pPr>
            <a:lvl6pPr marL="0" indent="0">
              <a:spcBef>
                <a:spcPts val="1200"/>
              </a:spcBef>
              <a:buFontTx/>
              <a:buNone/>
              <a:defRPr sz="1100" b="1"/>
            </a:lvl6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a:p>
            <a:pPr lvl="5"/>
            <a:r>
              <a:rPr lang="en-US"/>
              <a:t>Sixth</a:t>
            </a:r>
          </a:p>
        </p:txBody>
      </p:sp>
    </p:spTree>
    <p:extLst>
      <p:ext uri="{BB962C8B-B14F-4D97-AF65-F5344CB8AC3E}">
        <p14:creationId xmlns:p14="http://schemas.microsoft.com/office/powerpoint/2010/main" val="141950773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7_CENTER TITLE">
    <p:spTree>
      <p:nvGrpSpPr>
        <p:cNvPr id="1" name=""/>
        <p:cNvGrpSpPr/>
        <p:nvPr/>
      </p:nvGrpSpPr>
      <p:grpSpPr>
        <a:xfrm>
          <a:off x="0" y="0"/>
          <a:ext cx="0" cy="0"/>
          <a:chOff x="0" y="0"/>
          <a:chExt cx="0" cy="0"/>
        </a:xfrm>
      </p:grpSpPr>
      <p:sp>
        <p:nvSpPr>
          <p:cNvPr id="5" name="Picture Placeholder 13">
            <a:extLst>
              <a:ext uri="{FF2B5EF4-FFF2-40B4-BE49-F238E27FC236}">
                <a16:creationId xmlns:a16="http://schemas.microsoft.com/office/drawing/2014/main" id="{E5E3A014-5A06-4F5B-A16D-FAE75F7C1A48}"/>
              </a:ext>
            </a:extLst>
          </p:cNvPr>
          <p:cNvSpPr>
            <a:spLocks noGrp="1"/>
          </p:cNvSpPr>
          <p:nvPr>
            <p:ph type="pic" sz="quarter" idx="13"/>
          </p:nvPr>
        </p:nvSpPr>
        <p:spPr>
          <a:xfrm>
            <a:off x="0" y="0"/>
            <a:ext cx="5951539" cy="6858000"/>
          </a:xfrm>
          <a:solidFill>
            <a:schemeClr val="tx1">
              <a:lumMod val="95000"/>
            </a:schemeClr>
          </a:solidFill>
        </p:spPr>
        <p:txBody>
          <a:bodyPr>
            <a:noAutofit/>
          </a:bodyPr>
          <a:lstStyle>
            <a:lvl1pPr>
              <a:defRPr>
                <a:solidFill>
                  <a:sysClr val="windowText" lastClr="000000"/>
                </a:solidFill>
              </a:defRPr>
            </a:lvl1pPr>
          </a:lstStyle>
          <a:p>
            <a:endParaRPr lang="en-US"/>
          </a:p>
        </p:txBody>
      </p:sp>
    </p:spTree>
    <p:extLst>
      <p:ext uri="{BB962C8B-B14F-4D97-AF65-F5344CB8AC3E}">
        <p14:creationId xmlns:p14="http://schemas.microsoft.com/office/powerpoint/2010/main" val="37922512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3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8AD36F-C0EA-4185-ADAF-F4A4448F9B3B}"/>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10BDE36F-14B3-4AEA-BBE4-F2EE70EFF2E0}"/>
              </a:ext>
            </a:extLst>
          </p:cNvPr>
          <p:cNvSpPr>
            <a:spLocks noGrp="1"/>
          </p:cNvSpPr>
          <p:nvPr>
            <p:ph type="dt" sz="half" idx="10"/>
          </p:nvPr>
        </p:nvSpPr>
        <p:spPr/>
        <p:txBody>
          <a:bodyPr/>
          <a:lstStyle/>
          <a:p>
            <a:endParaRPr lang="en-US"/>
          </a:p>
        </p:txBody>
      </p:sp>
      <p:sp>
        <p:nvSpPr>
          <p:cNvPr id="4" name="Footer Placeholder 3">
            <a:extLst>
              <a:ext uri="{FF2B5EF4-FFF2-40B4-BE49-F238E27FC236}">
                <a16:creationId xmlns:a16="http://schemas.microsoft.com/office/drawing/2014/main" id="{EFDD11CB-ED34-4B12-9625-610FCC21DBAC}"/>
              </a:ext>
            </a:extLst>
          </p:cNvPr>
          <p:cNvSpPr>
            <a:spLocks noGrp="1"/>
          </p:cNvSpPr>
          <p:nvPr>
            <p:ph type="ftr" sz="quarter" idx="11"/>
          </p:nvPr>
        </p:nvSpPr>
        <p:spPr/>
        <p:txBody>
          <a:bodyPr/>
          <a:lstStyle/>
          <a:p>
            <a:r>
              <a:rPr lang="en-US"/>
              <a:t>MICROSOFT CONFIDENTIAL</a:t>
            </a:r>
          </a:p>
        </p:txBody>
      </p:sp>
      <p:sp>
        <p:nvSpPr>
          <p:cNvPr id="5" name="Slide Number Placeholder 4">
            <a:extLst>
              <a:ext uri="{FF2B5EF4-FFF2-40B4-BE49-F238E27FC236}">
                <a16:creationId xmlns:a16="http://schemas.microsoft.com/office/drawing/2014/main" id="{4891EFBA-AD95-4FFB-A16C-C724F65090FB}"/>
              </a:ext>
            </a:extLst>
          </p:cNvPr>
          <p:cNvSpPr>
            <a:spLocks noGrp="1"/>
          </p:cNvSpPr>
          <p:nvPr>
            <p:ph type="sldNum" sz="quarter" idx="12"/>
          </p:nvPr>
        </p:nvSpPr>
        <p:spPr/>
        <p:txBody>
          <a:bodyPr/>
          <a:lstStyle/>
          <a:p>
            <a:fld id="{92952735-9F7B-40AF-A7B3-40E1B5550C31}" type="slidenum">
              <a:rPr lang="en-US" smtClean="0"/>
              <a:pPr/>
              <a:t>‹Nº›</a:t>
            </a:fld>
            <a:endParaRPr lang="en-US"/>
          </a:p>
        </p:txBody>
      </p:sp>
    </p:spTree>
    <p:extLst>
      <p:ext uri="{BB962C8B-B14F-4D97-AF65-F5344CB8AC3E}">
        <p14:creationId xmlns:p14="http://schemas.microsoft.com/office/powerpoint/2010/main" val="87948071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60">
          <p15:clr>
            <a:srgbClr val="FBAE40"/>
          </p15:clr>
        </p15:guide>
      </p15:sldGuideLst>
    </p:ext>
  </p:extLst>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4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lvl1pPr algn="ctr">
              <a:defRPr/>
            </a:lvl1pPr>
          </a:lstStyle>
          <a:p>
            <a:r>
              <a:rPr lang="en-US"/>
              <a:t>Click to edit Master title style</a:t>
            </a:r>
          </a:p>
        </p:txBody>
      </p:sp>
    </p:spTree>
    <p:extLst>
      <p:ext uri="{BB962C8B-B14F-4D97-AF65-F5344CB8AC3E}">
        <p14:creationId xmlns:p14="http://schemas.microsoft.com/office/powerpoint/2010/main" val="6871065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amp; SUB">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D44DAAA5-8D22-4214-BB05-9157E52DC9F3}"/>
              </a:ext>
            </a:extLst>
          </p:cNvPr>
          <p:cNvSpPr>
            <a:spLocks noGrp="1"/>
          </p:cNvSpPr>
          <p:nvPr>
            <p:ph type="title"/>
          </p:nvPr>
        </p:nvSpPr>
        <p:spPr/>
        <p:txBody>
          <a:bodyPr/>
          <a:lstStyle>
            <a:lvl1pPr algn="ctr">
              <a:defRPr/>
            </a:lvl1pPr>
          </a:lstStyle>
          <a:p>
            <a:r>
              <a:rPr lang="en-US"/>
              <a:t>Click to edit Master title style</a:t>
            </a:r>
          </a:p>
        </p:txBody>
      </p:sp>
      <p:sp>
        <p:nvSpPr>
          <p:cNvPr id="4" name="Text Placeholder 3">
            <a:extLst>
              <a:ext uri="{FF2B5EF4-FFF2-40B4-BE49-F238E27FC236}">
                <a16:creationId xmlns:a16="http://schemas.microsoft.com/office/drawing/2014/main" id="{BB2D1D95-65AC-46A1-A67B-514678A8ACB5}"/>
              </a:ext>
            </a:extLst>
          </p:cNvPr>
          <p:cNvSpPr>
            <a:spLocks noGrp="1"/>
          </p:cNvSpPr>
          <p:nvPr>
            <p:ph type="body" sz="quarter" idx="10"/>
          </p:nvPr>
        </p:nvSpPr>
        <p:spPr>
          <a:xfrm>
            <a:off x="588964" y="949326"/>
            <a:ext cx="11014075" cy="369332"/>
          </a:xfrm>
        </p:spPr>
        <p:txBody>
          <a:bodyPr/>
          <a:lstStyle>
            <a:lvl1pPr algn="ctr">
              <a:defRPr lang="en-US" sz="2400" kern="1200" spc="0" baseline="0">
                <a:solidFill>
                  <a:schemeClr val="accent1">
                    <a:lumMod val="60000"/>
                    <a:lumOff val="40000"/>
                  </a:schemeClr>
                </a:solidFill>
                <a:latin typeface="+mn-lt"/>
                <a:ea typeface="+mn-ea"/>
                <a:cs typeface="Segoe UI" panose="020B0502040204020203" pitchFamily="34" charset="0"/>
              </a:defRPr>
            </a:lvl1pPr>
            <a:lvl2pPr algn="ctr">
              <a:defRPr/>
            </a:lvl2pPr>
            <a:lvl3pPr algn="ctr">
              <a:defRPr/>
            </a:lvl3pPr>
            <a:lvl4pPr algn="ctr">
              <a:defRPr/>
            </a:lvl4pPr>
            <a:lvl5pPr algn="ctr">
              <a:defRPr/>
            </a:lvl5pPr>
          </a:lstStyle>
          <a:p>
            <a:pPr lvl="0"/>
            <a:r>
              <a:rPr lang="en-US"/>
              <a:t>Click to edit Master text styles</a:t>
            </a:r>
          </a:p>
        </p:txBody>
      </p:sp>
    </p:spTree>
    <p:extLst>
      <p:ext uri="{BB962C8B-B14F-4D97-AF65-F5344CB8AC3E}">
        <p14:creationId xmlns:p14="http://schemas.microsoft.com/office/powerpoint/2010/main" val="137502921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Azure Data All Hands">
    <p:bg>
      <p:bgPr>
        <a:solidFill>
          <a:schemeClr val="bg1"/>
        </a:solidFill>
        <a:effectLst/>
      </p:bgPr>
    </p:bg>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2FEE0C23-C0DD-6E4A-9E72-11CB6C3AA833}"/>
              </a:ext>
            </a:extLst>
          </p:cNvPr>
          <p:cNvSpPr/>
          <p:nvPr userDrawn="1"/>
        </p:nvSpPr>
        <p:spPr bwMode="auto">
          <a:xfrm>
            <a:off x="5326065" y="0"/>
            <a:ext cx="6865937" cy="6858000"/>
          </a:xfrm>
          <a:prstGeom prst="rect">
            <a:avLst/>
          </a:prstGeom>
          <a:solidFill>
            <a:schemeClr val="bg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pic>
        <p:nvPicPr>
          <p:cNvPr id="4" name="Graphic 3">
            <a:extLst>
              <a:ext uri="{FF2B5EF4-FFF2-40B4-BE49-F238E27FC236}">
                <a16:creationId xmlns:a16="http://schemas.microsoft.com/office/drawing/2014/main" id="{A57CF859-E00A-8047-B30C-E47B6D4BB419}"/>
              </a:ext>
            </a:extLst>
          </p:cNvPr>
          <p:cNvPicPr>
            <a:picLocks noChangeAspect="1"/>
          </p:cNvPicPr>
          <p:nvPr userDrawn="1"/>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5711373" y="377373"/>
            <a:ext cx="6103257" cy="6103257"/>
          </a:xfrm>
          <a:prstGeom prst="rect">
            <a:avLst/>
          </a:prstGeom>
        </p:spPr>
      </p:pic>
      <p:sp>
        <p:nvSpPr>
          <p:cNvPr id="3" name="Rectangle 2">
            <a:extLst>
              <a:ext uri="{FF2B5EF4-FFF2-40B4-BE49-F238E27FC236}">
                <a16:creationId xmlns:a16="http://schemas.microsoft.com/office/drawing/2014/main" id="{4696F784-A615-2F41-93AA-8064D970D771}"/>
              </a:ext>
            </a:extLst>
          </p:cNvPr>
          <p:cNvSpPr/>
          <p:nvPr userDrawn="1"/>
        </p:nvSpPr>
        <p:spPr bwMode="auto">
          <a:xfrm>
            <a:off x="1" y="1"/>
            <a:ext cx="12192000" cy="6858000"/>
          </a:xfrm>
          <a:prstGeom prst="rect">
            <a:avLst/>
          </a:prstGeom>
          <a:gradFill>
            <a:gsLst>
              <a:gs pos="100000">
                <a:schemeClr val="accent1">
                  <a:alpha val="25000"/>
                </a:schemeClr>
              </a:gs>
              <a:gs pos="0">
                <a:schemeClr val="accent1">
                  <a:alpha val="0"/>
                </a:schemeClr>
              </a:gs>
            </a:gsLst>
            <a:lin ang="0" scaled="0"/>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49" fontAlgn="base">
              <a:spcBef>
                <a:spcPct val="0"/>
              </a:spcBef>
              <a:spcAft>
                <a:spcPct val="0"/>
              </a:spcAft>
            </a:pPr>
            <a:endParaRPr lang="en-US" sz="2000" err="1">
              <a:gradFill>
                <a:gsLst>
                  <a:gs pos="0">
                    <a:srgbClr val="FFFFFF"/>
                  </a:gs>
                  <a:gs pos="100000">
                    <a:srgbClr val="FFFFFF"/>
                  </a:gs>
                </a:gsLst>
                <a:lin ang="5400000" scaled="0"/>
              </a:gradFill>
              <a:ea typeface="Segoe UI" pitchFamily="34" charset="0"/>
              <a:cs typeface="Segoe UI" pitchFamily="34" charset="0"/>
            </a:endParaRPr>
          </a:p>
        </p:txBody>
      </p:sp>
      <p:sp>
        <p:nvSpPr>
          <p:cNvPr id="2" name="Title 1">
            <a:extLst>
              <a:ext uri="{FF2B5EF4-FFF2-40B4-BE49-F238E27FC236}">
                <a16:creationId xmlns:a16="http://schemas.microsoft.com/office/drawing/2014/main" id="{25D0408F-4A76-4E13-B20C-89E0FD40DC32}"/>
              </a:ext>
            </a:extLst>
          </p:cNvPr>
          <p:cNvSpPr>
            <a:spLocks noGrp="1"/>
          </p:cNvSpPr>
          <p:nvPr>
            <p:ph type="title" hasCustomPrompt="1"/>
          </p:nvPr>
        </p:nvSpPr>
        <p:spPr>
          <a:xfrm>
            <a:off x="588265" y="2548652"/>
            <a:ext cx="4167887" cy="984885"/>
          </a:xfrm>
        </p:spPr>
        <p:txBody>
          <a:bodyPr anchor="b" anchorCtr="0">
            <a:spAutoFit/>
          </a:bodyPr>
          <a:lstStyle>
            <a:lvl1pPr>
              <a:defRPr>
                <a:solidFill>
                  <a:schemeClr val="tx1"/>
                </a:solidFill>
              </a:defRPr>
            </a:lvl1pPr>
          </a:lstStyle>
          <a:p>
            <a:r>
              <a:rPr lang="en-US"/>
              <a:t>Event name or presentation title </a:t>
            </a:r>
          </a:p>
        </p:txBody>
      </p:sp>
      <p:sp>
        <p:nvSpPr>
          <p:cNvPr id="5" name="Text Placeholder 4"/>
          <p:cNvSpPr>
            <a:spLocks noGrp="1"/>
          </p:cNvSpPr>
          <p:nvPr>
            <p:ph type="body" sz="quarter" idx="12" hasCustomPrompt="1"/>
          </p:nvPr>
        </p:nvSpPr>
        <p:spPr>
          <a:xfrm>
            <a:off x="582043" y="3962400"/>
            <a:ext cx="4164583" cy="338555"/>
          </a:xfrm>
          <a:noFill/>
        </p:spPr>
        <p:txBody>
          <a:bodyPr wrap="square" lIns="0" tIns="0" rIns="0" bIns="0">
            <a:spAutoFit/>
          </a:bodyPr>
          <a:lstStyle>
            <a:lvl1pPr marL="0" indent="0">
              <a:spcBef>
                <a:spcPts val="0"/>
              </a:spcBef>
              <a:buNone/>
              <a:defRPr sz="2200" spc="0" baseline="0">
                <a:solidFill>
                  <a:schemeClr val="tx1"/>
                </a:solidFill>
                <a:latin typeface="+mn-lt"/>
                <a:cs typeface="Segoe UI" panose="020B0502040204020203" pitchFamily="34" charset="0"/>
              </a:defRPr>
            </a:lvl1pPr>
          </a:lstStyle>
          <a:p>
            <a:pPr lvl="0"/>
            <a:r>
              <a:rPr lang="en-US"/>
              <a:t>Speaker name or subtitle</a:t>
            </a:r>
          </a:p>
        </p:txBody>
      </p:sp>
      <p:sp>
        <p:nvSpPr>
          <p:cNvPr id="10" name="Text Placeholder 4">
            <a:extLst>
              <a:ext uri="{FF2B5EF4-FFF2-40B4-BE49-F238E27FC236}">
                <a16:creationId xmlns:a16="http://schemas.microsoft.com/office/drawing/2014/main" id="{9971DF7F-2C6F-C047-87E6-01BCE692B33C}"/>
              </a:ext>
            </a:extLst>
          </p:cNvPr>
          <p:cNvSpPr>
            <a:spLocks noGrp="1"/>
          </p:cNvSpPr>
          <p:nvPr>
            <p:ph type="body" sz="quarter" idx="13" hasCustomPrompt="1"/>
          </p:nvPr>
        </p:nvSpPr>
        <p:spPr>
          <a:xfrm>
            <a:off x="582043" y="6088742"/>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Date</a:t>
            </a:r>
          </a:p>
        </p:txBody>
      </p:sp>
      <p:sp>
        <p:nvSpPr>
          <p:cNvPr id="11" name="Text Placeholder 4">
            <a:extLst>
              <a:ext uri="{FF2B5EF4-FFF2-40B4-BE49-F238E27FC236}">
                <a16:creationId xmlns:a16="http://schemas.microsoft.com/office/drawing/2014/main" id="{F5A9D17E-0B71-3F4E-966C-B9B2C5D11AAB}"/>
              </a:ext>
            </a:extLst>
          </p:cNvPr>
          <p:cNvSpPr>
            <a:spLocks noGrp="1"/>
          </p:cNvSpPr>
          <p:nvPr>
            <p:ph type="body" sz="quarter" idx="14" hasCustomPrompt="1"/>
          </p:nvPr>
        </p:nvSpPr>
        <p:spPr>
          <a:xfrm>
            <a:off x="582043" y="4400890"/>
            <a:ext cx="4164583" cy="215444"/>
          </a:xfrm>
          <a:noFill/>
        </p:spPr>
        <p:txBody>
          <a:bodyPr wrap="square" lIns="0" tIns="0" rIns="0" bIns="0">
            <a:spAutoFit/>
          </a:bodyPr>
          <a:lstStyle>
            <a:lvl1pPr marL="0" indent="0">
              <a:spcBef>
                <a:spcPts val="0"/>
              </a:spcBef>
              <a:buNone/>
              <a:defRPr sz="1400" b="0" i="0" spc="0" baseline="0">
                <a:solidFill>
                  <a:schemeClr val="tx1"/>
                </a:solidFill>
                <a:latin typeface="Segoe UI" panose="020B0502040204020203" pitchFamily="34" charset="0"/>
                <a:cs typeface="Segoe UI" panose="020B0502040204020203" pitchFamily="34" charset="0"/>
              </a:defRPr>
            </a:lvl1pPr>
          </a:lstStyle>
          <a:p>
            <a:pPr lvl="0"/>
            <a:r>
              <a:rPr lang="en-US"/>
              <a:t>Speaker title</a:t>
            </a:r>
          </a:p>
        </p:txBody>
      </p:sp>
      <p:pic>
        <p:nvPicPr>
          <p:cNvPr id="9" name="MS logo white - EMF" descr="Microsoft logo white text version">
            <a:extLst>
              <a:ext uri="{FF2B5EF4-FFF2-40B4-BE49-F238E27FC236}">
                <a16:creationId xmlns:a16="http://schemas.microsoft.com/office/drawing/2014/main" id="{34ABE124-0544-0C4D-9FCE-68AA16069F0C}"/>
              </a:ext>
            </a:extLst>
          </p:cNvPr>
          <p:cNvPicPr>
            <a:picLocks noChangeAspect="1"/>
          </p:cNvPicPr>
          <p:nvPr userDrawn="1"/>
        </p:nvPicPr>
        <p:blipFill>
          <a:blip r:embed="rId4"/>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82327327"/>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2" orient="horz" pos="2496">
          <p15:clr>
            <a:srgbClr val="5ACBF0"/>
          </p15:clr>
        </p15:guide>
        <p15:guide id="3" pos="3355">
          <p15:clr>
            <a:srgbClr val="FBAE40"/>
          </p15:clr>
        </p15:guide>
        <p15:guide id="5" orient="horz" pos="2160">
          <p15:clr>
            <a:srgbClr val="FBAE40"/>
          </p15:clr>
        </p15:guide>
        <p15:guide id="6" orient="horz" pos="2229">
          <p15:clr>
            <a:srgbClr val="5ACBF0"/>
          </p15:clr>
        </p15:guide>
        <p15:guide id="7" pos="2996">
          <p15:clr>
            <a:srgbClr val="5ACBF0"/>
          </p15:clr>
        </p15:guide>
      </p15:sldGuideLst>
    </p:ext>
  </p:extLs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1_TITLE">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87B2D66C-ED12-49C4-87B3-971271683801}"/>
              </a:ext>
            </a:extLst>
          </p:cNvPr>
          <p:cNvSpPr>
            <a:spLocks noGrp="1"/>
          </p:cNvSpPr>
          <p:nvPr>
            <p:ph type="title"/>
          </p:nvPr>
        </p:nvSpPr>
        <p:spPr>
          <a:xfrm>
            <a:off x="588263" y="457200"/>
            <a:ext cx="11018520" cy="492443"/>
          </a:xfrm>
        </p:spPr>
        <p:txBody>
          <a:bodyPr/>
          <a:lstStyle/>
          <a:p>
            <a:r>
              <a:rPr lang="en-US"/>
              <a:t>Click to edit Master title style</a:t>
            </a:r>
          </a:p>
        </p:txBody>
      </p:sp>
    </p:spTree>
    <p:extLst>
      <p:ext uri="{BB962C8B-B14F-4D97-AF65-F5344CB8AC3E}">
        <p14:creationId xmlns:p14="http://schemas.microsoft.com/office/powerpoint/2010/main" val="617049287"/>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5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42E6A9-8BB7-4D0C-9F11-C2A94F8EF6F0}"/>
              </a:ext>
            </a:extLst>
          </p:cNvPr>
          <p:cNvSpPr>
            <a:spLocks noGrp="1"/>
          </p:cNvSpPr>
          <p:nvPr>
            <p:ph type="title"/>
          </p:nvPr>
        </p:nvSpPr>
        <p:spPr>
          <a:xfrm>
            <a:off x="588265" y="2444116"/>
            <a:ext cx="3305007" cy="984885"/>
          </a:xfrm>
        </p:spPr>
        <p:txBody>
          <a:bodyPr anchor="b"/>
          <a:lstStyle/>
          <a:p>
            <a:r>
              <a:rPr lang="en-US"/>
              <a:t>Click to edit Master title style</a:t>
            </a:r>
          </a:p>
        </p:txBody>
      </p:sp>
      <p:grpSp>
        <p:nvGrpSpPr>
          <p:cNvPr id="3" name="Group 2">
            <a:extLst>
              <a:ext uri="{FF2B5EF4-FFF2-40B4-BE49-F238E27FC236}">
                <a16:creationId xmlns:a16="http://schemas.microsoft.com/office/drawing/2014/main" id="{B06F904A-417A-4F29-9186-8A901AE92182}"/>
              </a:ext>
            </a:extLst>
          </p:cNvPr>
          <p:cNvGrpSpPr/>
          <p:nvPr userDrawn="1"/>
        </p:nvGrpSpPr>
        <p:grpSpPr>
          <a:xfrm>
            <a:off x="5088577" y="780703"/>
            <a:ext cx="6956011" cy="5296595"/>
            <a:chOff x="3681202" y="82368"/>
            <a:chExt cx="8642455" cy="6728530"/>
          </a:xfrm>
        </p:grpSpPr>
        <p:pic>
          <p:nvPicPr>
            <p:cNvPr id="6" name="Picture 5">
              <a:extLst>
                <a:ext uri="{FF2B5EF4-FFF2-40B4-BE49-F238E27FC236}">
                  <a16:creationId xmlns:a16="http://schemas.microsoft.com/office/drawing/2014/main" id="{A69FB3C6-BF59-446A-A978-046CE2FD593D}"/>
                </a:ext>
              </a:extLst>
            </p:cNvPr>
            <p:cNvPicPr>
              <a:picLocks noChangeAspect="1"/>
            </p:cNvPicPr>
            <p:nvPr userDrawn="1"/>
          </p:nvPicPr>
          <p:blipFill>
            <a:blip r:embed="rId2"/>
            <a:stretch>
              <a:fillRect/>
            </a:stretch>
          </p:blipFill>
          <p:spPr>
            <a:xfrm>
              <a:off x="4490300" y="5629923"/>
              <a:ext cx="1165434" cy="554430"/>
            </a:xfrm>
            <a:prstGeom prst="rect">
              <a:avLst/>
            </a:prstGeom>
          </p:spPr>
        </p:pic>
        <p:pic>
          <p:nvPicPr>
            <p:cNvPr id="5" name="Picture 4">
              <a:extLst>
                <a:ext uri="{FF2B5EF4-FFF2-40B4-BE49-F238E27FC236}">
                  <a16:creationId xmlns:a16="http://schemas.microsoft.com/office/drawing/2014/main" id="{5C280BE7-BFD7-45F7-964C-0BFA8186B9BB}"/>
                </a:ext>
              </a:extLst>
            </p:cNvPr>
            <p:cNvPicPr>
              <a:picLocks noChangeAspect="1"/>
            </p:cNvPicPr>
            <p:nvPr userDrawn="1"/>
          </p:nvPicPr>
          <p:blipFill rotWithShape="1">
            <a:blip r:embed="rId3"/>
            <a:srcRect r="1211"/>
            <a:stretch/>
          </p:blipFill>
          <p:spPr>
            <a:xfrm>
              <a:off x="4487805" y="806451"/>
              <a:ext cx="7240369" cy="5232861"/>
            </a:xfrm>
            <a:prstGeom prst="rect">
              <a:avLst/>
            </a:prstGeom>
          </p:spPr>
        </p:pic>
        <p:sp>
          <p:nvSpPr>
            <p:cNvPr id="7" name="Rectangle 6">
              <a:extLst>
                <a:ext uri="{FF2B5EF4-FFF2-40B4-BE49-F238E27FC236}">
                  <a16:creationId xmlns:a16="http://schemas.microsoft.com/office/drawing/2014/main" id="{69C7691F-35D0-4E3C-90D4-0956DD813FED}"/>
                </a:ext>
              </a:extLst>
            </p:cNvPr>
            <p:cNvSpPr/>
            <p:nvPr userDrawn="1"/>
          </p:nvSpPr>
          <p:spPr bwMode="auto">
            <a:xfrm>
              <a:off x="5625630" y="5976273"/>
              <a:ext cx="6102544" cy="208080"/>
            </a:xfrm>
            <a:prstGeom prst="rect">
              <a:avLst/>
            </a:prstGeom>
            <a:solidFill>
              <a:schemeClr val="tx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49"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err="1">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10" name="Picture 9" descr="A screenshot of a computer screen&#10;&#10;Description automatically generated">
              <a:extLst>
                <a:ext uri="{FF2B5EF4-FFF2-40B4-BE49-F238E27FC236}">
                  <a16:creationId xmlns:a16="http://schemas.microsoft.com/office/drawing/2014/main" id="{3F4B856B-435C-44B1-ADF1-49553E3DA470}"/>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2522"/>
            <a:stretch/>
          </p:blipFill>
          <p:spPr>
            <a:xfrm>
              <a:off x="3681202" y="82368"/>
              <a:ext cx="6938672" cy="6728530"/>
            </a:xfrm>
            <a:prstGeom prst="rect">
              <a:avLst/>
            </a:prstGeom>
          </p:spPr>
        </p:pic>
        <p:pic>
          <p:nvPicPr>
            <p:cNvPr id="15" name="Picture 14" descr="A screenshot of a computer screen&#10;&#10;Description automatically generated">
              <a:extLst>
                <a:ext uri="{FF2B5EF4-FFF2-40B4-BE49-F238E27FC236}">
                  <a16:creationId xmlns:a16="http://schemas.microsoft.com/office/drawing/2014/main" id="{5726B699-D961-4831-A842-B56F129865C4}"/>
                </a:ext>
              </a:extLst>
            </p:cNvPr>
            <p:cNvPicPr>
              <a:picLocks noChangeAspect="1"/>
            </p:cNvPicPr>
            <p:nvPr userDrawn="1"/>
          </p:nvPicPr>
          <p:blipFill rotWithShape="1">
            <a:blip r:embed="rId5" cstate="print">
              <a:extLst>
                <a:ext uri="{BEBA8EAE-BF5A-486C-A8C5-ECC9F3942E4B}">
                  <a14:imgProps xmlns:a14="http://schemas.microsoft.com/office/drawing/2010/main">
                    <a14:imgLayer r:embed="rId6">
                      <a14:imgEffect>
                        <a14:saturation sat="0"/>
                      </a14:imgEffect>
                    </a14:imgLayer>
                  </a14:imgProps>
                </a:ext>
                <a:ext uri="{28A0092B-C50C-407E-A947-70E740481C1C}">
                  <a14:useLocalDpi xmlns:a14="http://schemas.microsoft.com/office/drawing/2010/main" val="0"/>
                </a:ext>
              </a:extLst>
            </a:blip>
            <a:srcRect/>
            <a:stretch/>
          </p:blipFill>
          <p:spPr>
            <a:xfrm>
              <a:off x="10379243" y="82368"/>
              <a:ext cx="1944414" cy="6728530"/>
            </a:xfrm>
            <a:prstGeom prst="rect">
              <a:avLst/>
            </a:prstGeom>
          </p:spPr>
        </p:pic>
      </p:grpSp>
    </p:spTree>
    <p:extLst>
      <p:ext uri="{BB962C8B-B14F-4D97-AF65-F5344CB8AC3E}">
        <p14:creationId xmlns:p14="http://schemas.microsoft.com/office/powerpoint/2010/main" val="3301273395"/>
      </p:ext>
    </p:extLst>
  </p:cSld>
  <p:clrMapOvr>
    <a:masterClrMapping/>
  </p:clrMapOvr>
  <p:transition>
    <p:fade/>
  </p:transition>
  <p:extLst>
    <p:ext uri="{DCECCB84-F9BA-43D5-87BE-67443E8EF086}">
      <p15:sldGuideLst xmlns:p15="http://schemas.microsoft.com/office/powerpoint/2012/main">
        <p15:guide id="28" orient="horz" pos="905">
          <p15:clr>
            <a:srgbClr val="5ACBF0"/>
          </p15:clr>
        </p15:guide>
        <p15:guide id="29" orient="horz" pos="3816">
          <p15:clr>
            <a:srgbClr val="5ACBF0"/>
          </p15:clr>
        </p15:guide>
        <p15:guide id="30" orient="horz" pos="384">
          <p15:clr>
            <a:srgbClr val="5ACBF0"/>
          </p15:clr>
        </p15:guide>
        <p15:guide id="31" pos="2832">
          <p15:clr>
            <a:srgbClr val="FBAE40"/>
          </p15:clr>
        </p15:guide>
        <p15:guide id="32" pos="7392">
          <p15:clr>
            <a:srgbClr val="FBAE40"/>
          </p15:clr>
        </p15:guide>
      </p15:sldGuideLst>
    </p:ext>
  </p:extLs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6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372782923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7" name="Text Placeholder 3">
            <a:extLst>
              <a:ext uri="{FF2B5EF4-FFF2-40B4-BE49-F238E27FC236}">
                <a16:creationId xmlns:a16="http://schemas.microsoft.com/office/drawing/2014/main" id="{2F253213-343D-EC4E-80BF-981DFB4846FE}"/>
              </a:ext>
            </a:extLst>
          </p:cNvPr>
          <p:cNvSpPr>
            <a:spLocks noGrp="1"/>
          </p:cNvSpPr>
          <p:nvPr>
            <p:ph type="body" sz="quarter" idx="12" hasCustomPrompt="1"/>
          </p:nvPr>
        </p:nvSpPr>
        <p:spPr>
          <a:xfrm>
            <a:off x="365761" y="409301"/>
            <a:ext cx="11390811" cy="670563"/>
          </a:xfrm>
        </p:spPr>
        <p:txBody>
          <a:bodyPr>
            <a:noAutofit/>
          </a:bodyPr>
          <a:lstStyle>
            <a:lvl1pPr marL="0" indent="0" algn="l">
              <a:buNone/>
              <a:defRPr sz="4000" b="1" i="0" spc="0">
                <a:solidFill>
                  <a:schemeClr val="tx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Slide title goes here</a:t>
            </a:r>
          </a:p>
        </p:txBody>
      </p:sp>
      <p:sp>
        <p:nvSpPr>
          <p:cNvPr id="8" name="Text Placeholder 3">
            <a:extLst>
              <a:ext uri="{FF2B5EF4-FFF2-40B4-BE49-F238E27FC236}">
                <a16:creationId xmlns:a16="http://schemas.microsoft.com/office/drawing/2014/main" id="{399B133C-4C10-6645-86DA-1C2FAC40C9C0}"/>
              </a:ext>
            </a:extLst>
          </p:cNvPr>
          <p:cNvSpPr>
            <a:spLocks noGrp="1"/>
          </p:cNvSpPr>
          <p:nvPr>
            <p:ph type="body" sz="quarter" idx="10" hasCustomPrompt="1"/>
          </p:nvPr>
        </p:nvSpPr>
        <p:spPr>
          <a:xfrm>
            <a:off x="365761" y="1990653"/>
            <a:ext cx="11390811" cy="4166307"/>
          </a:xfrm>
        </p:spPr>
        <p:txBody>
          <a:bodyPr>
            <a:normAutofit/>
          </a:bodyPr>
          <a:lstStyle>
            <a:lvl1pPr marL="0" indent="0">
              <a:buNone/>
              <a:defRPr sz="1600">
                <a:solidFill>
                  <a:schemeClr val="tx1"/>
                </a:solidFill>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goes here</a:t>
            </a:r>
          </a:p>
        </p:txBody>
      </p:sp>
      <p:sp>
        <p:nvSpPr>
          <p:cNvPr id="9" name="Text Placeholder 3">
            <a:extLst>
              <a:ext uri="{FF2B5EF4-FFF2-40B4-BE49-F238E27FC236}">
                <a16:creationId xmlns:a16="http://schemas.microsoft.com/office/drawing/2014/main" id="{F4EF1F14-E210-5E4E-AD6C-FBD6DF26FEB7}"/>
              </a:ext>
            </a:extLst>
          </p:cNvPr>
          <p:cNvSpPr>
            <a:spLocks noGrp="1"/>
          </p:cNvSpPr>
          <p:nvPr>
            <p:ph type="body" sz="quarter" idx="11" hasCustomPrompt="1"/>
          </p:nvPr>
        </p:nvSpPr>
        <p:spPr>
          <a:xfrm>
            <a:off x="365761" y="1543325"/>
            <a:ext cx="11390811" cy="409484"/>
          </a:xfrm>
        </p:spPr>
        <p:txBody>
          <a:bodyPr>
            <a:normAutofit/>
          </a:bodyPr>
          <a:lstStyle>
            <a:lvl1pPr marL="0" indent="0">
              <a:buNone/>
              <a:defRPr sz="2000" b="1" i="0">
                <a:solidFill>
                  <a:schemeClr val="accent1"/>
                </a:solidFill>
                <a:latin typeface="Segoe UI Semibold" panose="020B0502040204020203" pitchFamily="34" charset="0"/>
                <a:cs typeface="Segoe UI Semibold" panose="020B0502040204020203" pitchFamily="34" charset="0"/>
              </a:defRPr>
            </a:lvl1pPr>
            <a:lvl2pPr marL="457189" indent="0">
              <a:buNone/>
              <a:defRPr/>
            </a:lvl2pPr>
            <a:lvl3pPr marL="914377" indent="0">
              <a:buNone/>
              <a:defRPr/>
            </a:lvl3pPr>
            <a:lvl4pPr marL="1371566" indent="0">
              <a:buNone/>
              <a:defRPr/>
            </a:lvl4pPr>
            <a:lvl5pPr marL="1828754" indent="0">
              <a:buNone/>
              <a:defRPr/>
            </a:lvl5pPr>
          </a:lstStyle>
          <a:p>
            <a:pPr lvl="0"/>
            <a:r>
              <a:rPr lang="en-US"/>
              <a:t>Content title goes here</a:t>
            </a:r>
          </a:p>
        </p:txBody>
      </p:sp>
      <p:pic>
        <p:nvPicPr>
          <p:cNvPr id="10" name="Picture 9">
            <a:extLst>
              <a:ext uri="{FF2B5EF4-FFF2-40B4-BE49-F238E27FC236}">
                <a16:creationId xmlns:a16="http://schemas.microsoft.com/office/drawing/2014/main" id="{785F4A40-189E-E241-84B7-DFBC61D586AD}"/>
              </a:ext>
            </a:extLst>
          </p:cNvPr>
          <p:cNvPicPr>
            <a:picLocks noChangeAspect="1"/>
          </p:cNvPicPr>
          <p:nvPr userDrawn="1"/>
        </p:nvPicPr>
        <p:blipFill>
          <a:blip r:embed="rId2"/>
          <a:stretch>
            <a:fillRect/>
          </a:stretch>
        </p:blipFill>
        <p:spPr>
          <a:xfrm>
            <a:off x="10582277" y="6346521"/>
            <a:ext cx="1517649" cy="501497"/>
          </a:xfrm>
          <a:prstGeom prst="rect">
            <a:avLst/>
          </a:prstGeom>
        </p:spPr>
      </p:pic>
    </p:spTree>
    <p:extLst>
      <p:ext uri="{BB962C8B-B14F-4D97-AF65-F5344CB8AC3E}">
        <p14:creationId xmlns:p14="http://schemas.microsoft.com/office/powerpoint/2010/main" val="27748715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9_Title Only">
    <p:spTree>
      <p:nvGrpSpPr>
        <p:cNvPr id="1" name=""/>
        <p:cNvGrpSpPr/>
        <p:nvPr/>
      </p:nvGrpSpPr>
      <p:grpSpPr>
        <a:xfrm>
          <a:off x="0" y="0"/>
          <a:ext cx="0" cy="0"/>
          <a:chOff x="0" y="0"/>
          <a:chExt cx="0" cy="0"/>
        </a:xfrm>
      </p:grpSpPr>
      <p:sp>
        <p:nvSpPr>
          <p:cNvPr id="7" name="Text Placeholder 6">
            <a:extLst>
              <a:ext uri="{FF2B5EF4-FFF2-40B4-BE49-F238E27FC236}">
                <a16:creationId xmlns:a16="http://schemas.microsoft.com/office/drawing/2014/main" id="{B5359982-D87D-4510-8C17-75850A9F0EFE}"/>
              </a:ext>
            </a:extLst>
          </p:cNvPr>
          <p:cNvSpPr>
            <a:spLocks noGrp="1"/>
          </p:cNvSpPr>
          <p:nvPr>
            <p:ph type="body" sz="quarter" idx="12"/>
          </p:nvPr>
        </p:nvSpPr>
        <p:spPr>
          <a:xfrm>
            <a:off x="588264" y="1436689"/>
            <a:ext cx="5363275" cy="369332"/>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p:txBody>
      </p:sp>
      <p:sp>
        <p:nvSpPr>
          <p:cNvPr id="2" name="Title 1">
            <a:extLst>
              <a:ext uri="{FF2B5EF4-FFF2-40B4-BE49-F238E27FC236}">
                <a16:creationId xmlns:a16="http://schemas.microsoft.com/office/drawing/2014/main" id="{BE91932C-BE0C-0B1B-3C97-FC6937B6561E}"/>
              </a:ext>
            </a:extLst>
          </p:cNvPr>
          <p:cNvSpPr>
            <a:spLocks noGrp="1"/>
          </p:cNvSpPr>
          <p:nvPr>
            <p:ph type="title"/>
          </p:nvPr>
        </p:nvSpPr>
        <p:spPr>
          <a:xfrm>
            <a:off x="588264" y="457201"/>
            <a:ext cx="5753859" cy="492443"/>
          </a:xfrm>
        </p:spPr>
        <p:txBody>
          <a:bodyPr/>
          <a:lstStyle>
            <a:lvl1pPr algn="l">
              <a:defRPr/>
            </a:lvl1pPr>
          </a:lstStyle>
          <a:p>
            <a:r>
              <a:rPr lang="en-US"/>
              <a:t>Click to edit Master title style</a:t>
            </a:r>
          </a:p>
        </p:txBody>
      </p:sp>
      <p:sp>
        <p:nvSpPr>
          <p:cNvPr id="6" name="Text Placeholder 6">
            <a:extLst>
              <a:ext uri="{FF2B5EF4-FFF2-40B4-BE49-F238E27FC236}">
                <a16:creationId xmlns:a16="http://schemas.microsoft.com/office/drawing/2014/main" id="{E3B2EF26-51ED-E87E-B8E2-5C7FF41C8E2C}"/>
              </a:ext>
            </a:extLst>
          </p:cNvPr>
          <p:cNvSpPr>
            <a:spLocks noGrp="1"/>
          </p:cNvSpPr>
          <p:nvPr>
            <p:ph type="body" sz="quarter" idx="13"/>
          </p:nvPr>
        </p:nvSpPr>
        <p:spPr>
          <a:xfrm>
            <a:off x="588264"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ext Placeholder 6">
            <a:extLst>
              <a:ext uri="{FF2B5EF4-FFF2-40B4-BE49-F238E27FC236}">
                <a16:creationId xmlns:a16="http://schemas.microsoft.com/office/drawing/2014/main" id="{20270AFD-2991-7D6B-9A65-B9B1D944A173}"/>
              </a:ext>
            </a:extLst>
          </p:cNvPr>
          <p:cNvSpPr>
            <a:spLocks noGrp="1"/>
          </p:cNvSpPr>
          <p:nvPr>
            <p:ph type="body" sz="quarter" idx="14"/>
          </p:nvPr>
        </p:nvSpPr>
        <p:spPr>
          <a:xfrm>
            <a:off x="6240463" y="2017714"/>
            <a:ext cx="5363275" cy="1603857"/>
          </a:xfrm>
        </p:spPr>
        <p:txBody>
          <a:bodyPr/>
          <a:lstStyle>
            <a:lvl1pPr>
              <a:defRPr sz="2000">
                <a:solidFill>
                  <a:schemeClr val="tx1"/>
                </a:solidFill>
              </a:defRPr>
            </a:lvl1pPr>
            <a:lvl2pPr>
              <a:defRPr sz="1800"/>
            </a:lvl2pPr>
            <a:lvl3pPr>
              <a:defRPr sz="1600"/>
            </a:lvl3pPr>
            <a:lvl4pPr>
              <a:defRPr sz="1400"/>
            </a:lvl4pPr>
            <a:lvl5pPr>
              <a:defRPr sz="14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2902598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9_Custom Layout">
    <p:spTree>
      <p:nvGrpSpPr>
        <p:cNvPr id="1" name=""/>
        <p:cNvGrpSpPr/>
        <p:nvPr/>
      </p:nvGrpSpPr>
      <p:grpSpPr>
        <a:xfrm>
          <a:off x="0" y="0"/>
          <a:ext cx="0" cy="0"/>
          <a:chOff x="0" y="0"/>
          <a:chExt cx="0" cy="0"/>
        </a:xfrm>
      </p:grpSpPr>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4201"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755AC74-6616-2D39-56B3-39F4AF6F6EA7}"/>
              </a:ext>
            </a:extLst>
          </p:cNvPr>
          <p:cNvSpPr>
            <a:spLocks noGrp="1"/>
          </p:cNvSpPr>
          <p:nvPr>
            <p:ph type="body" sz="quarter" idx="12"/>
          </p:nvPr>
        </p:nvSpPr>
        <p:spPr>
          <a:xfrm>
            <a:off x="6096000" y="922565"/>
            <a:ext cx="5507736" cy="1573080"/>
          </a:xfrm>
        </p:spPr>
        <p:txBody>
          <a:bodyPr/>
          <a:lstStyle>
            <a:lvl1pPr>
              <a:defRPr sz="2400">
                <a:solidFill>
                  <a:schemeClr val="accent2"/>
                </a:solidFill>
              </a:defRPr>
            </a:lvl1pPr>
            <a:lvl2pPr>
              <a:defRPr sz="1800"/>
            </a:lvl2pPr>
            <a:lvl3pPr>
              <a:defRPr sz="1400"/>
            </a:lvl3pPr>
            <a:lvl4pPr>
              <a:defRPr sz="1200"/>
            </a:lvl4pPr>
            <a:lvl5pP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Title 8">
            <a:extLst>
              <a:ext uri="{FF2B5EF4-FFF2-40B4-BE49-F238E27FC236}">
                <a16:creationId xmlns:a16="http://schemas.microsoft.com/office/drawing/2014/main" id="{9E072F35-F29F-7350-ABFA-8808C32DC9DF}"/>
              </a:ext>
            </a:extLst>
          </p:cNvPr>
          <p:cNvSpPr>
            <a:spLocks noGrp="1"/>
          </p:cNvSpPr>
          <p:nvPr>
            <p:ph type="title"/>
          </p:nvPr>
        </p:nvSpPr>
        <p:spPr>
          <a:xfrm>
            <a:off x="588264" y="2369856"/>
            <a:ext cx="4131221" cy="984885"/>
          </a:xfrm>
        </p:spPr>
        <p:txBody>
          <a:bodyPr anchor="b"/>
          <a:lstStyle>
            <a:lvl1pPr algn="l">
              <a:defRPr/>
            </a:lvl1pPr>
          </a:lstStyle>
          <a:p>
            <a:r>
              <a:rPr lang="en-US"/>
              <a:t>Click to edit Master title style</a:t>
            </a:r>
          </a:p>
        </p:txBody>
      </p:sp>
    </p:spTree>
    <p:extLst>
      <p:ext uri="{BB962C8B-B14F-4D97-AF65-F5344CB8AC3E}">
        <p14:creationId xmlns:p14="http://schemas.microsoft.com/office/powerpoint/2010/main" val="148798428"/>
      </p:ext>
    </p:extLst>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79779"/>
            <a:ext cx="9144000" cy="553997"/>
          </a:xfrm>
          <a:noFill/>
        </p:spPr>
        <p:txBody>
          <a:bodyPr lIns="0" tIns="0" rIns="0" bIns="0" anchor="b" anchorCtr="0">
            <a:spAutoFit/>
          </a:bodyPr>
          <a:lstStyle>
            <a:lvl1pPr>
              <a:defRPr sz="3600" spc="-51" baseline="0">
                <a:gradFill>
                  <a:gsLst>
                    <a:gs pos="62564">
                      <a:schemeClr val="tx1"/>
                    </a:gs>
                    <a:gs pos="55000">
                      <a:schemeClr val="tx1"/>
                    </a:gs>
                  </a:gsLst>
                  <a:lin ang="5400000" scaled="0"/>
                </a:gra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1"/>
            <a:ext cx="9144000" cy="338555"/>
          </a:xfrm>
          <a:noFill/>
        </p:spPr>
        <p:txBody>
          <a:bodyPr wrap="square" lIns="0" tIns="0" rIns="0" bIns="0">
            <a:spAutoFit/>
          </a:bodyPr>
          <a:lstStyle>
            <a:lvl1pPr marL="0" indent="0">
              <a:spcBef>
                <a:spcPts val="0"/>
              </a:spcBef>
              <a:buNone/>
              <a:defRPr sz="2200" spc="0" baseline="0">
                <a:gradFill>
                  <a:gsLst>
                    <a:gs pos="91000">
                      <a:schemeClr val="tx1"/>
                    </a:gs>
                    <a:gs pos="0">
                      <a:schemeClr val="tx1"/>
                    </a:gs>
                  </a:gsLst>
                  <a:lin ang="5400000" scaled="0"/>
                </a:gradFill>
                <a:latin typeface="+mn-lt"/>
                <a:cs typeface="Segoe UI" panose="020B0502040204020203" pitchFamily="34" charset="0"/>
              </a:defRPr>
            </a:lvl1pPr>
          </a:lstStyle>
          <a:p>
            <a:pPr lvl="0"/>
            <a:r>
              <a:rPr lang="en-US"/>
              <a:t>Speaker name or subtitle text</a:t>
            </a:r>
          </a:p>
        </p:txBody>
      </p:sp>
    </p:spTree>
    <p:extLst>
      <p:ext uri="{BB962C8B-B14F-4D97-AF65-F5344CB8AC3E}">
        <p14:creationId xmlns:p14="http://schemas.microsoft.com/office/powerpoint/2010/main" val="42585318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27.xml><?xml version="1.0" encoding="utf-8"?>
<p:sldLayout xmlns:a="http://schemas.openxmlformats.org/drawingml/2006/main" xmlns:r="http://schemas.openxmlformats.org/officeDocument/2006/relationships" xmlns:p="http://schemas.openxmlformats.org/presentationml/2006/main" userDrawn="1">
  <p:cSld name="7_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58FF18-9BD3-49EC-8393-12EF9F3B421A}"/>
              </a:ext>
            </a:extLst>
          </p:cNvPr>
          <p:cNvSpPr>
            <a:spLocks noGrp="1"/>
          </p:cNvSpPr>
          <p:nvPr>
            <p:ph type="title"/>
          </p:nvPr>
        </p:nvSpPr>
        <p:spPr>
          <a:xfrm>
            <a:off x="588265" y="2862297"/>
            <a:ext cx="3992212" cy="492443"/>
          </a:xfrm>
        </p:spPr>
        <p:txBody>
          <a:bodyPr anchor="b"/>
          <a:lstStyle>
            <a:lvl1pPr algn="l">
              <a:defRPr>
                <a:solidFill>
                  <a:schemeClr val="tx1"/>
                </a:solidFill>
              </a:defRPr>
            </a:lvl1pPr>
          </a:lstStyle>
          <a:p>
            <a:r>
              <a:rPr lang="en-US"/>
              <a:t>Click to edit Master</a:t>
            </a:r>
          </a:p>
        </p:txBody>
      </p:sp>
      <p:sp>
        <p:nvSpPr>
          <p:cNvPr id="6" name="Text Placeholder 5">
            <a:extLst>
              <a:ext uri="{FF2B5EF4-FFF2-40B4-BE49-F238E27FC236}">
                <a16:creationId xmlns:a16="http://schemas.microsoft.com/office/drawing/2014/main" id="{9E09CA30-1D13-4021-BE81-6A72FEAF7A8E}"/>
              </a:ext>
            </a:extLst>
          </p:cNvPr>
          <p:cNvSpPr>
            <a:spLocks noGrp="1"/>
          </p:cNvSpPr>
          <p:nvPr>
            <p:ph type="body" sz="quarter" idx="11"/>
          </p:nvPr>
        </p:nvSpPr>
        <p:spPr>
          <a:xfrm>
            <a:off x="588265" y="3429000"/>
            <a:ext cx="4043371" cy="1419192"/>
          </a:xfrm>
        </p:spPr>
        <p:txBody>
          <a:bodyPr/>
          <a:lstStyle>
            <a:lvl1pPr>
              <a:defRPr sz="2000">
                <a:solidFill>
                  <a:schemeClr val="accent2"/>
                </a:solidFill>
              </a:defRPr>
            </a:lvl1pPr>
            <a:lvl2pPr>
              <a:defRPr sz="1600">
                <a:solidFill>
                  <a:schemeClr val="accent2"/>
                </a:solidFill>
              </a:defRPr>
            </a:lvl2pPr>
            <a:lvl3pPr>
              <a:defRPr sz="1200">
                <a:solidFill>
                  <a:schemeClr val="accent2"/>
                </a:solidFill>
              </a:defRPr>
            </a:lvl3pPr>
            <a:lvl4pPr>
              <a:defRPr sz="1100">
                <a:solidFill>
                  <a:schemeClr val="accent2"/>
                </a:solidFill>
              </a:defRPr>
            </a:lvl4pPr>
            <a:lvl5pPr>
              <a:defRPr sz="1100">
                <a:solidFill>
                  <a:schemeClr val="accent2"/>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972908154"/>
      </p:ext>
    </p:extLst>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30. Four points">
  <p:cSld name="30. Four points">
    <p:spTree>
      <p:nvGrpSpPr>
        <p:cNvPr id="1" name="Shape 477"/>
        <p:cNvGrpSpPr/>
        <p:nvPr/>
      </p:nvGrpSpPr>
      <p:grpSpPr>
        <a:xfrm>
          <a:off x="0" y="0"/>
          <a:ext cx="0" cy="0"/>
          <a:chOff x="0" y="0"/>
          <a:chExt cx="0" cy="0"/>
        </a:xfrm>
      </p:grpSpPr>
      <p:sp>
        <p:nvSpPr>
          <p:cNvPr id="478" name="Google Shape;478;p36"/>
          <p:cNvSpPr/>
          <p:nvPr/>
        </p:nvSpPr>
        <p:spPr>
          <a:xfrm>
            <a:off x="6107431" y="964743"/>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79" name="Google Shape;479;p36"/>
          <p:cNvSpPr/>
          <p:nvPr/>
        </p:nvSpPr>
        <p:spPr>
          <a:xfrm>
            <a:off x="6107431" y="2344721"/>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0" name="Google Shape;480;p36"/>
          <p:cNvSpPr/>
          <p:nvPr/>
        </p:nvSpPr>
        <p:spPr>
          <a:xfrm>
            <a:off x="6107431" y="3677095"/>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sp>
        <p:nvSpPr>
          <p:cNvPr id="481" name="Google Shape;481;p36"/>
          <p:cNvSpPr/>
          <p:nvPr/>
        </p:nvSpPr>
        <p:spPr>
          <a:xfrm>
            <a:off x="6107431" y="5095629"/>
            <a:ext cx="731600" cy="727200"/>
          </a:xfrm>
          <a:prstGeom prst="ellipse">
            <a:avLst/>
          </a:prstGeom>
          <a:noFill/>
          <a:ln w="19050" cap="flat" cmpd="sng">
            <a:solidFill>
              <a:schemeClr val="accent1"/>
            </a:solidFill>
            <a:prstDash val="solid"/>
            <a:miter lim="400000"/>
            <a:headEnd type="none" w="sm" len="sm"/>
            <a:tailEnd type="none" w="sm" len="sm"/>
          </a:ln>
        </p:spPr>
        <p:txBody>
          <a:bodyPr spcFirstLastPara="1" wrap="square" lIns="0" tIns="0" rIns="0" bIns="0" anchor="ctr" anchorCtr="0">
            <a:noAutofit/>
          </a:bodyPr>
          <a:lstStyle/>
          <a:p>
            <a:pPr marL="0" marR="0" lvl="0" indent="0" algn="l" rtl="0">
              <a:lnSpc>
                <a:spcPct val="100000"/>
              </a:lnSpc>
              <a:spcBef>
                <a:spcPts val="0"/>
              </a:spcBef>
              <a:spcAft>
                <a:spcPts val="0"/>
              </a:spcAft>
              <a:buClr>
                <a:srgbClr val="F0F6FC"/>
              </a:buClr>
              <a:buSzPts val="900"/>
              <a:buFont typeface="Arial"/>
              <a:buNone/>
            </a:pPr>
            <a:endParaRPr sz="1200" b="0" i="0" u="none" strike="noStrike" cap="none">
              <a:solidFill>
                <a:srgbClr val="6E7681"/>
              </a:solidFill>
              <a:latin typeface="Arial"/>
              <a:ea typeface="Arial"/>
              <a:cs typeface="Arial"/>
              <a:sym typeface="Arial"/>
            </a:endParaRPr>
          </a:p>
        </p:txBody>
      </p:sp>
      <p:grpSp>
        <p:nvGrpSpPr>
          <p:cNvPr id="482" name="Google Shape;482;p36"/>
          <p:cNvGrpSpPr/>
          <p:nvPr/>
        </p:nvGrpSpPr>
        <p:grpSpPr>
          <a:xfrm>
            <a:off x="12253600" y="1"/>
            <a:ext cx="3438923" cy="3424452"/>
            <a:chOff x="22170399" y="777240"/>
            <a:chExt cx="6877845" cy="6848903"/>
          </a:xfrm>
        </p:grpSpPr>
        <p:grpSp>
          <p:nvGrpSpPr>
            <p:cNvPr id="483" name="Google Shape;483;p36"/>
            <p:cNvGrpSpPr/>
            <p:nvPr/>
          </p:nvGrpSpPr>
          <p:grpSpPr>
            <a:xfrm>
              <a:off x="22170399" y="777240"/>
              <a:ext cx="6877845" cy="6848903"/>
              <a:chOff x="22155159" y="0"/>
              <a:chExt cx="6877845" cy="6848903"/>
            </a:xfrm>
          </p:grpSpPr>
          <p:sp>
            <p:nvSpPr>
              <p:cNvPr id="484" name="Google Shape;484;p36"/>
              <p:cNvSpPr/>
              <p:nvPr/>
            </p:nvSpPr>
            <p:spPr>
              <a:xfrm>
                <a:off x="22155159" y="1972983"/>
                <a:ext cx="6877845" cy="914400"/>
              </a:xfrm>
              <a:prstGeom prst="roundRect">
                <a:avLst>
                  <a:gd name="adj" fmla="val 6778"/>
                </a:avLst>
              </a:prstGeom>
              <a:solidFill>
                <a:srgbClr val="A371F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Purple-04 #A371F7</a:t>
                </a:r>
                <a:endParaRPr sz="667"/>
              </a:p>
            </p:txBody>
          </p:sp>
          <p:sp>
            <p:nvSpPr>
              <p:cNvPr id="485" name="Google Shape;485;p36"/>
              <p:cNvSpPr/>
              <p:nvPr/>
            </p:nvSpPr>
            <p:spPr>
              <a:xfrm>
                <a:off x="22155159" y="2964166"/>
                <a:ext cx="6877845" cy="914400"/>
              </a:xfrm>
              <a:prstGeom prst="roundRect">
                <a:avLst>
                  <a:gd name="adj" fmla="val 9257"/>
                </a:avLst>
              </a:prstGeom>
              <a:solidFill>
                <a:srgbClr val="6E40C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Purple-06 #6E40C9</a:t>
                </a:r>
                <a:endParaRPr sz="667"/>
              </a:p>
            </p:txBody>
          </p:sp>
          <p:sp>
            <p:nvSpPr>
              <p:cNvPr id="486" name="Google Shape;486;p36"/>
              <p:cNvSpPr/>
              <p:nvPr/>
            </p:nvSpPr>
            <p:spPr>
              <a:xfrm>
                <a:off x="22155159" y="3953413"/>
                <a:ext cx="3375694" cy="914400"/>
              </a:xfrm>
              <a:prstGeom prst="roundRect">
                <a:avLst>
                  <a:gd name="adj" fmla="val 7010"/>
                </a:avLst>
              </a:prstGeom>
              <a:solidFill>
                <a:srgbClr val="388BFD"/>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Blue-04 #388BFD</a:t>
                </a:r>
                <a:endParaRPr sz="667"/>
              </a:p>
            </p:txBody>
          </p:sp>
          <p:sp>
            <p:nvSpPr>
              <p:cNvPr id="487" name="Google Shape;487;p36"/>
              <p:cNvSpPr/>
              <p:nvPr/>
            </p:nvSpPr>
            <p:spPr>
              <a:xfrm>
                <a:off x="25631437" y="3953413"/>
                <a:ext cx="3401567" cy="914400"/>
              </a:xfrm>
              <a:prstGeom prst="roundRect">
                <a:avLst>
                  <a:gd name="adj" fmla="val 7229"/>
                </a:avLst>
              </a:prstGeom>
              <a:solidFill>
                <a:srgbClr val="1158C7"/>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Blue-06 #1158C7</a:t>
                </a:r>
                <a:endParaRPr sz="667"/>
              </a:p>
            </p:txBody>
          </p:sp>
          <p:sp>
            <p:nvSpPr>
              <p:cNvPr id="488" name="Google Shape;488;p36"/>
              <p:cNvSpPr/>
              <p:nvPr/>
            </p:nvSpPr>
            <p:spPr>
              <a:xfrm>
                <a:off x="22155159" y="4942660"/>
                <a:ext cx="3375694" cy="914400"/>
              </a:xfrm>
              <a:prstGeom prst="roundRect">
                <a:avLst>
                  <a:gd name="adj" fmla="val 6836"/>
                </a:avLst>
              </a:prstGeom>
              <a:solidFill>
                <a:srgbClr val="56D364"/>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Large title text, 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Green-02 #56D364</a:t>
                </a:r>
                <a:endParaRPr sz="667"/>
              </a:p>
            </p:txBody>
          </p:sp>
          <p:sp>
            <p:nvSpPr>
              <p:cNvPr id="489" name="Google Shape;489;p36"/>
              <p:cNvSpPr/>
              <p:nvPr/>
            </p:nvSpPr>
            <p:spPr>
              <a:xfrm>
                <a:off x="25631437" y="4942660"/>
                <a:ext cx="3401567" cy="914400"/>
              </a:xfrm>
              <a:prstGeom prst="roundRect">
                <a:avLst>
                  <a:gd name="adj" fmla="val 6410"/>
                </a:avLst>
              </a:prstGeom>
              <a:solidFill>
                <a:srgbClr val="2EA043"/>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Green-04 #2EA043</a:t>
                </a:r>
                <a:endParaRPr sz="667"/>
              </a:p>
            </p:txBody>
          </p:sp>
          <p:sp>
            <p:nvSpPr>
              <p:cNvPr id="490" name="Google Shape;490;p36"/>
              <p:cNvSpPr/>
              <p:nvPr/>
            </p:nvSpPr>
            <p:spPr>
              <a:xfrm>
                <a:off x="22155159" y="0"/>
                <a:ext cx="6877845" cy="914400"/>
              </a:xfrm>
              <a:prstGeom prst="roundRect">
                <a:avLst>
                  <a:gd name="adj" fmla="val 7073"/>
                </a:avLst>
              </a:prstGeom>
              <a:solidFill>
                <a:schemeClr val="lt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rgbClr val="0A0C10"/>
                  </a:buClr>
                  <a:buSzPts val="900"/>
                  <a:buFont typeface="Arial"/>
                  <a:buNone/>
                </a:pPr>
                <a:r>
                  <a:rPr lang="en" sz="1200" b="1" i="0" u="none" strike="noStrike" cap="none">
                    <a:solidFill>
                      <a:srgbClr val="0A0C10"/>
                    </a:solidFill>
                    <a:latin typeface="Arial"/>
                    <a:ea typeface="Arial"/>
                    <a:cs typeface="Arial"/>
                    <a:sym typeface="Arial"/>
                  </a:rPr>
                  <a:t>Text, Shapes</a:t>
                </a:r>
                <a:endParaRPr sz="667"/>
              </a:p>
              <a:p>
                <a:pPr marL="0" marR="0" lvl="0" indent="0" algn="ctr" rtl="0">
                  <a:lnSpc>
                    <a:spcPct val="100000"/>
                  </a:lnSpc>
                  <a:spcBef>
                    <a:spcPts val="0"/>
                  </a:spcBef>
                  <a:spcAft>
                    <a:spcPts val="0"/>
                  </a:spcAft>
                  <a:buClr>
                    <a:srgbClr val="0A0C10"/>
                  </a:buClr>
                  <a:buSzPts val="900"/>
                  <a:buFont typeface="Arial"/>
                  <a:buNone/>
                </a:pPr>
                <a:r>
                  <a:rPr lang="en" sz="1200" b="0" i="0" u="none" strike="noStrike" cap="none">
                    <a:solidFill>
                      <a:srgbClr val="0A0C10"/>
                    </a:solidFill>
                    <a:latin typeface="Arial"/>
                    <a:ea typeface="Arial"/>
                    <a:cs typeface="Arial"/>
                    <a:sym typeface="Arial"/>
                  </a:rPr>
                  <a:t>White #000000</a:t>
                </a:r>
                <a:endParaRPr sz="667"/>
              </a:p>
            </p:txBody>
          </p:sp>
          <p:sp>
            <p:nvSpPr>
              <p:cNvPr id="491" name="Google Shape;491;p36"/>
              <p:cNvSpPr/>
              <p:nvPr/>
            </p:nvSpPr>
            <p:spPr>
              <a:xfrm>
                <a:off x="22155159" y="986491"/>
                <a:ext cx="6877845" cy="914400"/>
              </a:xfrm>
              <a:prstGeom prst="roundRect">
                <a:avLst>
                  <a:gd name="adj" fmla="val 7805"/>
                </a:avLst>
              </a:prstGeom>
              <a:solidFill>
                <a:srgbClr val="8B949E"/>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900"/>
                  <a:buFont typeface="Arial"/>
                  <a:buNone/>
                </a:pPr>
                <a:r>
                  <a:rPr lang="en" sz="1200" b="1" i="0" u="none" strike="noStrike" cap="none">
                    <a:solidFill>
                      <a:schemeClr val="lt1"/>
                    </a:solidFill>
                    <a:latin typeface="Arial"/>
                    <a:ea typeface="Arial"/>
                    <a:cs typeface="Arial"/>
                    <a:sym typeface="Arial"/>
                  </a:rPr>
                  <a:t>Text, Shapes</a:t>
                </a:r>
                <a:endParaRPr sz="667"/>
              </a:p>
              <a:p>
                <a:pPr marL="0" marR="0" lvl="0" indent="0" algn="ctr" rtl="0">
                  <a:lnSpc>
                    <a:spcPct val="100000"/>
                  </a:lnSpc>
                  <a:spcBef>
                    <a:spcPts val="0"/>
                  </a:spcBef>
                  <a:spcAft>
                    <a:spcPts val="0"/>
                  </a:spcAft>
                  <a:buClr>
                    <a:schemeClr val="lt1"/>
                  </a:buClr>
                  <a:buSzPts val="900"/>
                  <a:buFont typeface="Arial"/>
                  <a:buNone/>
                </a:pPr>
                <a:r>
                  <a:rPr lang="en" sz="1200" b="0" i="0" u="none" strike="noStrike" cap="none">
                    <a:solidFill>
                      <a:schemeClr val="lt1"/>
                    </a:solidFill>
                    <a:latin typeface="Arial"/>
                    <a:ea typeface="Arial"/>
                    <a:cs typeface="Arial"/>
                    <a:sym typeface="Arial"/>
                  </a:rPr>
                  <a:t>Gray-03 #8B949E</a:t>
                </a:r>
                <a:endParaRPr sz="667"/>
              </a:p>
            </p:txBody>
          </p:sp>
          <p:sp>
            <p:nvSpPr>
              <p:cNvPr id="492" name="Google Shape;492;p36"/>
              <p:cNvSpPr/>
              <p:nvPr/>
            </p:nvSpPr>
            <p:spPr>
              <a:xfrm>
                <a:off x="24461005" y="5934503"/>
                <a:ext cx="1069848" cy="914400"/>
              </a:xfrm>
              <a:prstGeom prst="roundRect">
                <a:avLst>
                  <a:gd name="adj" fmla="val 8157"/>
                </a:avLst>
              </a:prstGeom>
              <a:solidFill>
                <a:srgbClr val="797EF9"/>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#797EF9</a:t>
                </a:r>
                <a:endParaRPr sz="667"/>
              </a:p>
            </p:txBody>
          </p:sp>
          <p:sp>
            <p:nvSpPr>
              <p:cNvPr id="493" name="Google Shape;493;p36"/>
              <p:cNvSpPr/>
              <p:nvPr/>
            </p:nvSpPr>
            <p:spPr>
              <a:xfrm>
                <a:off x="25631437" y="5934503"/>
                <a:ext cx="1069848" cy="914400"/>
              </a:xfrm>
              <a:prstGeom prst="roundRect">
                <a:avLst>
                  <a:gd name="adj" fmla="val 9258"/>
                </a:avLst>
              </a:prstGeom>
              <a:solidFill>
                <a:srgbClr val="464ED1"/>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Indigo-06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#464ED1</a:t>
                </a:r>
                <a:endParaRPr sz="667"/>
              </a:p>
            </p:txBody>
          </p:sp>
          <p:sp>
            <p:nvSpPr>
              <p:cNvPr id="494" name="Google Shape;494;p36"/>
              <p:cNvSpPr/>
              <p:nvPr/>
            </p:nvSpPr>
            <p:spPr>
              <a:xfrm>
                <a:off x="26792725" y="5934503"/>
                <a:ext cx="1069848" cy="914400"/>
              </a:xfrm>
              <a:prstGeom prst="roundRect">
                <a:avLst>
                  <a:gd name="adj" fmla="val 7944"/>
                </a:avLst>
              </a:prstGeom>
              <a:solidFill>
                <a:srgbClr val="57CCC5"/>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#57CCC5</a:t>
                </a:r>
                <a:endParaRPr sz="667"/>
              </a:p>
            </p:txBody>
          </p:sp>
          <p:sp>
            <p:nvSpPr>
              <p:cNvPr id="495" name="Google Shape;495;p36"/>
              <p:cNvSpPr/>
              <p:nvPr/>
            </p:nvSpPr>
            <p:spPr>
              <a:xfrm>
                <a:off x="27954013" y="5934503"/>
                <a:ext cx="1069848" cy="914400"/>
              </a:xfrm>
              <a:prstGeom prst="roundRect">
                <a:avLst>
                  <a:gd name="adj" fmla="val 8702"/>
                </a:avLst>
              </a:prstGeom>
              <a:solidFill>
                <a:srgbClr val="2A9D9A"/>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Teal-02</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#2A9D9A</a:t>
                </a:r>
                <a:endParaRPr sz="667"/>
              </a:p>
            </p:txBody>
          </p:sp>
        </p:grpSp>
        <p:sp>
          <p:nvSpPr>
            <p:cNvPr id="496" name="Google Shape;496;p36"/>
            <p:cNvSpPr/>
            <p:nvPr/>
          </p:nvSpPr>
          <p:spPr>
            <a:xfrm>
              <a:off x="22170400" y="6711743"/>
              <a:ext cx="1069848" cy="914400"/>
            </a:xfrm>
            <a:prstGeom prst="roundRect">
              <a:avLst>
                <a:gd name="adj" fmla="val 8157"/>
              </a:avLst>
            </a:prstGeom>
            <a:solidFill>
              <a:srgbClr val="DB61A2"/>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Pink-04</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#DB61A2</a:t>
              </a:r>
              <a:endParaRPr sz="667"/>
            </a:p>
          </p:txBody>
        </p:sp>
        <p:sp>
          <p:nvSpPr>
            <p:cNvPr id="497" name="Google Shape;497;p36"/>
            <p:cNvSpPr/>
            <p:nvPr/>
          </p:nvSpPr>
          <p:spPr>
            <a:xfrm>
              <a:off x="23340832" y="6711743"/>
              <a:ext cx="1069848" cy="914400"/>
            </a:xfrm>
            <a:prstGeom prst="roundRect">
              <a:avLst>
                <a:gd name="adj" fmla="val 9258"/>
              </a:avLst>
            </a:prstGeom>
            <a:solidFill>
              <a:srgbClr val="9E3670"/>
            </a:solidFill>
            <a:ln>
              <a:noFill/>
            </a:ln>
          </p:spPr>
          <p:txBody>
            <a:bodyPr spcFirstLastPara="1" wrap="square" lIns="0" tIns="0" rIns="0" bIns="0" anchor="ctr" anchorCtr="0">
              <a:noAutofit/>
            </a:bodyPr>
            <a:lstStyle/>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Shapes</a:t>
              </a:r>
              <a:endParaRPr sz="667"/>
            </a:p>
            <a:p>
              <a:pPr marL="0" marR="0" lvl="0" indent="0" algn="ctr" rtl="0">
                <a:lnSpc>
                  <a:spcPct val="100000"/>
                </a:lnSpc>
                <a:spcBef>
                  <a:spcPts val="0"/>
                </a:spcBef>
                <a:spcAft>
                  <a:spcPts val="0"/>
                </a:spcAft>
                <a:buClr>
                  <a:schemeClr val="lt1"/>
                </a:buClr>
                <a:buSzPts val="500"/>
                <a:buFont typeface="Arial"/>
                <a:buNone/>
              </a:pPr>
              <a:r>
                <a:rPr lang="en" sz="667" b="0" i="0" u="none" strike="noStrike" cap="none">
                  <a:solidFill>
                    <a:schemeClr val="lt1"/>
                  </a:solidFill>
                  <a:latin typeface="Arial"/>
                  <a:ea typeface="Arial"/>
                  <a:cs typeface="Arial"/>
                  <a:sym typeface="Arial"/>
                </a:rPr>
                <a:t>Pink-06</a:t>
              </a:r>
              <a:br>
                <a:rPr lang="en" sz="667" b="0" i="0" u="none" strike="noStrike" cap="none">
                  <a:solidFill>
                    <a:schemeClr val="lt1"/>
                  </a:solidFill>
                  <a:latin typeface="Arial"/>
                  <a:ea typeface="Arial"/>
                  <a:cs typeface="Arial"/>
                  <a:sym typeface="Arial"/>
                </a:rPr>
              </a:br>
              <a:r>
                <a:rPr lang="en" sz="667" b="0" i="0" u="none" strike="noStrike" cap="none">
                  <a:solidFill>
                    <a:schemeClr val="lt1"/>
                  </a:solidFill>
                  <a:latin typeface="Arial"/>
                  <a:ea typeface="Arial"/>
                  <a:cs typeface="Arial"/>
                  <a:sym typeface="Arial"/>
                </a:rPr>
                <a:t>#9E3670</a:t>
              </a:r>
              <a:endParaRPr sz="667"/>
            </a:p>
          </p:txBody>
        </p:sp>
      </p:grpSp>
      <p:sp>
        <p:nvSpPr>
          <p:cNvPr id="498" name="Google Shape;498;p36"/>
          <p:cNvSpPr txBox="1">
            <a:spLocks noGrp="1"/>
          </p:cNvSpPr>
          <p:nvPr>
            <p:ph type="title"/>
          </p:nvPr>
        </p:nvSpPr>
        <p:spPr>
          <a:xfrm>
            <a:off x="608395" y="2266951"/>
            <a:ext cx="4777600" cy="2324000"/>
          </a:xfrm>
          <a:prstGeom prst="rect">
            <a:avLst/>
          </a:prstGeom>
          <a:noFill/>
          <a:ln>
            <a:noFill/>
          </a:ln>
        </p:spPr>
        <p:txBody>
          <a:bodyPr spcFirstLastPara="1" wrap="square" lIns="34275" tIns="17150" rIns="34275" bIns="17150" anchor="ctr" anchorCtr="0">
            <a:noAutofit/>
          </a:bodyPr>
          <a:lstStyle>
            <a:lvl1pPr marR="0" lvl="0"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1pPr>
            <a:lvl2pPr marR="0" lvl="1"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2pPr>
            <a:lvl3pPr marR="0" lvl="2"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3pPr>
            <a:lvl4pPr marR="0" lvl="3"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4pPr>
            <a:lvl5pPr marR="0" lvl="4"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5pPr>
            <a:lvl6pPr marR="0" lvl="5"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6pPr>
            <a:lvl7pPr marR="0" lvl="6"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7pPr>
            <a:lvl8pPr marR="0" lvl="7"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8pPr>
            <a:lvl9pPr marR="0" lvl="8" algn="l" rtl="0">
              <a:lnSpc>
                <a:spcPct val="100000"/>
              </a:lnSpc>
              <a:spcBef>
                <a:spcPts val="0"/>
              </a:spcBef>
              <a:spcAft>
                <a:spcPts val="0"/>
              </a:spcAft>
              <a:buClr>
                <a:srgbClr val="F0F6FC"/>
              </a:buClr>
              <a:buSzPts val="3600"/>
              <a:buFont typeface="Arial"/>
              <a:buNone/>
              <a:defRPr sz="4800" b="1" i="0" u="none" strike="noStrike" cap="none">
                <a:solidFill>
                  <a:srgbClr val="F0F6FC"/>
                </a:solidFill>
                <a:latin typeface="Arial"/>
                <a:ea typeface="Arial"/>
                <a:cs typeface="Arial"/>
                <a:sym typeface="Arial"/>
              </a:defRPr>
            </a:lvl9pPr>
          </a:lstStyle>
          <a:p>
            <a:endParaRPr/>
          </a:p>
        </p:txBody>
      </p:sp>
      <p:sp>
        <p:nvSpPr>
          <p:cNvPr id="499" name="Google Shape;499;p36"/>
          <p:cNvSpPr txBox="1">
            <a:spLocks noGrp="1"/>
          </p:cNvSpPr>
          <p:nvPr>
            <p:ph type="subTitle" idx="1"/>
          </p:nvPr>
        </p:nvSpPr>
        <p:spPr>
          <a:xfrm>
            <a:off x="7071360" y="865632"/>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0" name="Google Shape;500;p36"/>
          <p:cNvSpPr txBox="1">
            <a:spLocks noGrp="1"/>
          </p:cNvSpPr>
          <p:nvPr>
            <p:ph type="subTitle" idx="2"/>
          </p:nvPr>
        </p:nvSpPr>
        <p:spPr>
          <a:xfrm>
            <a:off x="7071360" y="1280160"/>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1" name="Google Shape;501;p36"/>
          <p:cNvSpPr txBox="1">
            <a:spLocks noGrp="1"/>
          </p:cNvSpPr>
          <p:nvPr>
            <p:ph type="subTitle" idx="3"/>
          </p:nvPr>
        </p:nvSpPr>
        <p:spPr>
          <a:xfrm>
            <a:off x="7071360" y="2243328"/>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2" name="Google Shape;502;p36"/>
          <p:cNvSpPr txBox="1">
            <a:spLocks noGrp="1"/>
          </p:cNvSpPr>
          <p:nvPr>
            <p:ph type="subTitle" idx="4"/>
          </p:nvPr>
        </p:nvSpPr>
        <p:spPr>
          <a:xfrm>
            <a:off x="7071360" y="2657856"/>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3" name="Google Shape;503;p36"/>
          <p:cNvSpPr txBox="1">
            <a:spLocks noGrp="1"/>
          </p:cNvSpPr>
          <p:nvPr>
            <p:ph type="subTitle" idx="5"/>
          </p:nvPr>
        </p:nvSpPr>
        <p:spPr>
          <a:xfrm>
            <a:off x="7071360" y="3621024"/>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4" name="Google Shape;504;p36"/>
          <p:cNvSpPr txBox="1">
            <a:spLocks noGrp="1"/>
          </p:cNvSpPr>
          <p:nvPr>
            <p:ph type="subTitle" idx="6"/>
          </p:nvPr>
        </p:nvSpPr>
        <p:spPr>
          <a:xfrm>
            <a:off x="7071360" y="4035552"/>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
        <p:nvSpPr>
          <p:cNvPr id="505" name="Google Shape;505;p36"/>
          <p:cNvSpPr txBox="1">
            <a:spLocks noGrp="1"/>
          </p:cNvSpPr>
          <p:nvPr>
            <p:ph type="subTitle" idx="7"/>
          </p:nvPr>
        </p:nvSpPr>
        <p:spPr>
          <a:xfrm>
            <a:off x="7071360" y="4998720"/>
            <a:ext cx="4572000" cy="3900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lt1"/>
              </a:buClr>
              <a:buSzPts val="1600"/>
              <a:buNone/>
              <a:defRPr sz="2133">
                <a:solidFill>
                  <a:schemeClr val="lt1"/>
                </a:solidFill>
              </a:defRPr>
            </a:lvl1pPr>
            <a:lvl2pPr lvl="1" rtl="0">
              <a:spcBef>
                <a:spcPts val="0"/>
              </a:spcBef>
              <a:spcAft>
                <a:spcPts val="0"/>
              </a:spcAft>
              <a:buSzPts val="1600"/>
              <a:buNone/>
              <a:defRPr sz="2133"/>
            </a:lvl2pPr>
            <a:lvl3pPr lvl="2" rtl="0">
              <a:spcBef>
                <a:spcPts val="0"/>
              </a:spcBef>
              <a:spcAft>
                <a:spcPts val="0"/>
              </a:spcAft>
              <a:buSzPts val="1600"/>
              <a:buNone/>
              <a:defRPr sz="2133"/>
            </a:lvl3pPr>
            <a:lvl4pPr lvl="3" rtl="0">
              <a:spcBef>
                <a:spcPts val="0"/>
              </a:spcBef>
              <a:spcAft>
                <a:spcPts val="0"/>
              </a:spcAft>
              <a:buSzPts val="1600"/>
              <a:buNone/>
              <a:defRPr sz="2133"/>
            </a:lvl4pPr>
            <a:lvl5pPr lvl="4" rtl="0">
              <a:spcBef>
                <a:spcPts val="0"/>
              </a:spcBef>
              <a:spcAft>
                <a:spcPts val="0"/>
              </a:spcAft>
              <a:buSzPts val="1600"/>
              <a:buNone/>
              <a:defRPr sz="2133"/>
            </a:lvl5pPr>
            <a:lvl6pPr lvl="5" rtl="0">
              <a:spcBef>
                <a:spcPts val="0"/>
              </a:spcBef>
              <a:spcAft>
                <a:spcPts val="0"/>
              </a:spcAft>
              <a:buSzPts val="1600"/>
              <a:buNone/>
              <a:defRPr sz="2133"/>
            </a:lvl6pPr>
            <a:lvl7pPr lvl="6" rtl="0">
              <a:spcBef>
                <a:spcPts val="0"/>
              </a:spcBef>
              <a:spcAft>
                <a:spcPts val="0"/>
              </a:spcAft>
              <a:buSzPts val="1600"/>
              <a:buNone/>
              <a:defRPr sz="2133"/>
            </a:lvl7pPr>
            <a:lvl8pPr lvl="7" rtl="0">
              <a:spcBef>
                <a:spcPts val="0"/>
              </a:spcBef>
              <a:spcAft>
                <a:spcPts val="0"/>
              </a:spcAft>
              <a:buSzPts val="1600"/>
              <a:buNone/>
              <a:defRPr sz="2133"/>
            </a:lvl8pPr>
            <a:lvl9pPr lvl="8" rtl="0">
              <a:spcBef>
                <a:spcPts val="0"/>
              </a:spcBef>
              <a:spcAft>
                <a:spcPts val="0"/>
              </a:spcAft>
              <a:buSzPts val="1600"/>
              <a:buNone/>
              <a:defRPr sz="2133"/>
            </a:lvl9pPr>
          </a:lstStyle>
          <a:p>
            <a:endParaRPr/>
          </a:p>
        </p:txBody>
      </p:sp>
      <p:sp>
        <p:nvSpPr>
          <p:cNvPr id="506" name="Google Shape;506;p36"/>
          <p:cNvSpPr txBox="1">
            <a:spLocks noGrp="1"/>
          </p:cNvSpPr>
          <p:nvPr>
            <p:ph type="subTitle" idx="8"/>
          </p:nvPr>
        </p:nvSpPr>
        <p:spPr>
          <a:xfrm>
            <a:off x="7071360" y="5413248"/>
            <a:ext cx="4572000" cy="6704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2"/>
              </a:buClr>
              <a:buSzPts val="1200"/>
              <a:buNone/>
              <a:defRPr sz="1600">
                <a:solidFill>
                  <a:schemeClr val="dk2"/>
                </a:solidFill>
              </a:defRPr>
            </a:lvl1pPr>
            <a:lvl2pPr lvl="1" rtl="0">
              <a:spcBef>
                <a:spcPts val="0"/>
              </a:spcBef>
              <a:spcAft>
                <a:spcPts val="0"/>
              </a:spcAft>
              <a:buClr>
                <a:schemeClr val="dk2"/>
              </a:buClr>
              <a:buSzPts val="1200"/>
              <a:buNone/>
              <a:defRPr sz="1600">
                <a:solidFill>
                  <a:schemeClr val="dk2"/>
                </a:solidFill>
              </a:defRPr>
            </a:lvl2pPr>
            <a:lvl3pPr lvl="2" rtl="0">
              <a:spcBef>
                <a:spcPts val="0"/>
              </a:spcBef>
              <a:spcAft>
                <a:spcPts val="0"/>
              </a:spcAft>
              <a:buClr>
                <a:schemeClr val="dk2"/>
              </a:buClr>
              <a:buSzPts val="1200"/>
              <a:buNone/>
              <a:defRPr sz="1600">
                <a:solidFill>
                  <a:schemeClr val="dk2"/>
                </a:solidFill>
              </a:defRPr>
            </a:lvl3pPr>
            <a:lvl4pPr lvl="3" rtl="0">
              <a:spcBef>
                <a:spcPts val="0"/>
              </a:spcBef>
              <a:spcAft>
                <a:spcPts val="0"/>
              </a:spcAft>
              <a:buClr>
                <a:schemeClr val="dk2"/>
              </a:buClr>
              <a:buSzPts val="1200"/>
              <a:buNone/>
              <a:defRPr sz="1600">
                <a:solidFill>
                  <a:schemeClr val="dk2"/>
                </a:solidFill>
              </a:defRPr>
            </a:lvl4pPr>
            <a:lvl5pPr lvl="4" rtl="0">
              <a:spcBef>
                <a:spcPts val="0"/>
              </a:spcBef>
              <a:spcAft>
                <a:spcPts val="0"/>
              </a:spcAft>
              <a:buClr>
                <a:schemeClr val="dk2"/>
              </a:buClr>
              <a:buSzPts val="1200"/>
              <a:buNone/>
              <a:defRPr sz="1600">
                <a:solidFill>
                  <a:schemeClr val="dk2"/>
                </a:solidFill>
              </a:defRPr>
            </a:lvl5pPr>
            <a:lvl6pPr lvl="5" rtl="0">
              <a:spcBef>
                <a:spcPts val="0"/>
              </a:spcBef>
              <a:spcAft>
                <a:spcPts val="0"/>
              </a:spcAft>
              <a:buClr>
                <a:schemeClr val="dk2"/>
              </a:buClr>
              <a:buSzPts val="1200"/>
              <a:buNone/>
              <a:defRPr sz="1600">
                <a:solidFill>
                  <a:schemeClr val="dk2"/>
                </a:solidFill>
              </a:defRPr>
            </a:lvl6pPr>
            <a:lvl7pPr lvl="6" rtl="0">
              <a:spcBef>
                <a:spcPts val="0"/>
              </a:spcBef>
              <a:spcAft>
                <a:spcPts val="0"/>
              </a:spcAft>
              <a:buClr>
                <a:schemeClr val="dk2"/>
              </a:buClr>
              <a:buSzPts val="1200"/>
              <a:buNone/>
              <a:defRPr sz="1600">
                <a:solidFill>
                  <a:schemeClr val="dk2"/>
                </a:solidFill>
              </a:defRPr>
            </a:lvl7pPr>
            <a:lvl8pPr lvl="7" rtl="0">
              <a:spcBef>
                <a:spcPts val="0"/>
              </a:spcBef>
              <a:spcAft>
                <a:spcPts val="0"/>
              </a:spcAft>
              <a:buClr>
                <a:schemeClr val="dk2"/>
              </a:buClr>
              <a:buSzPts val="1200"/>
              <a:buNone/>
              <a:defRPr sz="1600">
                <a:solidFill>
                  <a:schemeClr val="dk2"/>
                </a:solidFill>
              </a:defRPr>
            </a:lvl8pPr>
            <a:lvl9pPr lvl="8" rtl="0">
              <a:spcBef>
                <a:spcPts val="0"/>
              </a:spcBef>
              <a:spcAft>
                <a:spcPts val="0"/>
              </a:spcAft>
              <a:buClr>
                <a:schemeClr val="dk2"/>
              </a:buClr>
              <a:buSzPts val="1200"/>
              <a:buNone/>
              <a:defRPr sz="1600">
                <a:solidFill>
                  <a:schemeClr val="dk2"/>
                </a:solidFill>
              </a:defRPr>
            </a:lvl9pPr>
          </a:lstStyle>
          <a:p>
            <a:endParaRPr/>
          </a:p>
        </p:txBody>
      </p:sp>
    </p:spTree>
    <p:extLst>
      <p:ext uri="{BB962C8B-B14F-4D97-AF65-F5344CB8AC3E}">
        <p14:creationId xmlns:p14="http://schemas.microsoft.com/office/powerpoint/2010/main" val="2942787270"/>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userDrawn="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331994523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ection Title">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3035809"/>
            <a:ext cx="9144000" cy="498599"/>
          </a:xfrm>
          <a:noFill/>
        </p:spPr>
        <p:txBody>
          <a:bodyPr lIns="0" tIns="0" rIns="0" bIns="0" anchor="b" anchorCtr="0">
            <a:spAutoFit/>
          </a:bodyPr>
          <a:lstStyle>
            <a:lvl1pPr algn="l" defTabSz="932719" rtl="0" eaLnBrk="1" latinLnBrk="0" hangingPunct="1">
              <a:lnSpc>
                <a:spcPct val="90000"/>
              </a:lnSpc>
              <a:spcBef>
                <a:spcPct val="0"/>
              </a:spcBef>
              <a:buNone/>
              <a:defRPr lang="en-US" sz="3600" b="0" kern="1200" cap="none" spc="-51" baseline="0" dirty="0">
                <a:ln w="3175">
                  <a:noFill/>
                </a:ln>
                <a:gradFill>
                  <a:gsLst>
                    <a:gs pos="53846">
                      <a:schemeClr val="tx1"/>
                    </a:gs>
                    <a:gs pos="36000">
                      <a:schemeClr val="tx1"/>
                    </a:gs>
                  </a:gsLst>
                  <a:lin ang="5400000" scaled="0"/>
                </a:gradFill>
                <a:effectLst/>
                <a:latin typeface="+mj-lt"/>
                <a:ea typeface="+mn-ea"/>
                <a:cs typeface="Segoe UI" pitchFamily="34" charset="0"/>
              </a:defRPr>
            </a:lvl1pPr>
          </a:lstStyle>
          <a:p>
            <a:r>
              <a:rPr lang="en-US"/>
              <a:t>Section title</a:t>
            </a:r>
          </a:p>
        </p:txBody>
      </p:sp>
      <p:sp>
        <p:nvSpPr>
          <p:cNvPr id="4" name="Text Placeholder 3">
            <a:extLst>
              <a:ext uri="{FF2B5EF4-FFF2-40B4-BE49-F238E27FC236}">
                <a16:creationId xmlns:a16="http://schemas.microsoft.com/office/drawing/2014/main" id="{075102F9-2CFB-46BF-BC3C-A96703DD75C1}"/>
              </a:ext>
            </a:extLst>
          </p:cNvPr>
          <p:cNvSpPr>
            <a:spLocks noGrp="1"/>
          </p:cNvSpPr>
          <p:nvPr>
            <p:ph type="body" sz="quarter" idx="10"/>
          </p:nvPr>
        </p:nvSpPr>
        <p:spPr>
          <a:xfrm>
            <a:off x="585216" y="2481811"/>
            <a:ext cx="4200525" cy="369332"/>
          </a:xfrm>
        </p:spPr>
        <p:txBody>
          <a:bodyPr/>
          <a:lstStyle>
            <a:lvl1pPr>
              <a:defRPr b="1"/>
            </a:lvl1pPr>
          </a:lstStyle>
          <a:p>
            <a:pPr lvl="0"/>
            <a:r>
              <a:rPr lang="en-US"/>
              <a:t>Click to edit</a:t>
            </a:r>
          </a:p>
        </p:txBody>
      </p:sp>
    </p:spTree>
    <p:extLst>
      <p:ext uri="{BB962C8B-B14F-4D97-AF65-F5344CB8AC3E}">
        <p14:creationId xmlns:p14="http://schemas.microsoft.com/office/powerpoint/2010/main" val="426826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guide id="4" orient="horz" pos="2505">
          <p15:clr>
            <a:srgbClr val="5ACBF0"/>
          </p15:clr>
        </p15:guide>
      </p15:sldGuideLst>
    </p:ext>
  </p:extLst>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userDrawn="1">
  <p:cSld name="Walkin">
    <p:spTree>
      <p:nvGrpSpPr>
        <p:cNvPr id="1" name=""/>
        <p:cNvGrpSpPr/>
        <p:nvPr/>
      </p:nvGrpSpPr>
      <p:grpSpPr>
        <a:xfrm>
          <a:off x="0" y="0"/>
          <a:ext cx="0" cy="0"/>
          <a:chOff x="0" y="0"/>
          <a:chExt cx="0" cy="0"/>
        </a:xfrm>
      </p:grpSpPr>
      <p:pic>
        <p:nvPicPr>
          <p:cNvPr id="38" name="Picture 37">
            <a:extLst>
              <a:ext uri="{FF2B5EF4-FFF2-40B4-BE49-F238E27FC236}">
                <a16:creationId xmlns:a16="http://schemas.microsoft.com/office/drawing/2014/main" id="{0DF85D34-3657-0AC7-566B-40ED30237089}"/>
              </a:ext>
            </a:extLst>
          </p:cNvPr>
          <p:cNvPicPr>
            <a:picLocks noChangeAspect="1"/>
          </p:cNvPicPr>
          <p:nvPr userDrawn="1"/>
        </p:nvPicPr>
        <p:blipFill>
          <a:blip r:embed="rId2"/>
          <a:srcRect/>
          <a:stretch/>
        </p:blipFill>
        <p:spPr>
          <a:xfrm>
            <a:off x="1" y="0"/>
            <a:ext cx="12191998" cy="6857999"/>
          </a:xfrm>
          <a:prstGeom prst="rect">
            <a:avLst/>
          </a:prstGeom>
        </p:spPr>
      </p:pic>
      <p:pic>
        <p:nvPicPr>
          <p:cNvPr id="21" name="MS logo white - EMF" descr="Microsoft logo white text version">
            <a:extLst>
              <a:ext uri="{FF2B5EF4-FFF2-40B4-BE49-F238E27FC236}">
                <a16:creationId xmlns:a16="http://schemas.microsoft.com/office/drawing/2014/main" id="{D8020306-3F04-2E10-3B38-56D82E12BA58}"/>
              </a:ext>
            </a:extLst>
          </p:cNvPr>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grpSp>
        <p:nvGrpSpPr>
          <p:cNvPr id="22" name="Group 21">
            <a:extLst>
              <a:ext uri="{FF2B5EF4-FFF2-40B4-BE49-F238E27FC236}">
                <a16:creationId xmlns:a16="http://schemas.microsoft.com/office/drawing/2014/main" id="{978F5790-1680-4D53-DE71-1AF149D2385C}"/>
              </a:ext>
            </a:extLst>
          </p:cNvPr>
          <p:cNvGrpSpPr/>
          <p:nvPr userDrawn="1"/>
        </p:nvGrpSpPr>
        <p:grpSpPr bwMode="white">
          <a:xfrm>
            <a:off x="580572" y="2702873"/>
            <a:ext cx="3265035" cy="1452255"/>
            <a:chOff x="747712" y="1907208"/>
            <a:chExt cx="7227855" cy="3214877"/>
          </a:xfrm>
          <a:gradFill flip="none" rotWithShape="1">
            <a:gsLst>
              <a:gs pos="0">
                <a:srgbClr val="D4EC8E"/>
              </a:gs>
              <a:gs pos="34000">
                <a:srgbClr val="D7E78E"/>
              </a:gs>
              <a:gs pos="69000">
                <a:srgbClr val="FFA48B"/>
              </a:gs>
            </a:gsLst>
            <a:lin ang="2700000" scaled="1"/>
            <a:tileRect/>
          </a:gradFill>
        </p:grpSpPr>
        <p:sp>
          <p:nvSpPr>
            <p:cNvPr id="23" name="Freeform: Shape 22">
              <a:extLst>
                <a:ext uri="{FF2B5EF4-FFF2-40B4-BE49-F238E27FC236}">
                  <a16:creationId xmlns:a16="http://schemas.microsoft.com/office/drawing/2014/main" id="{0BA94CBD-413D-BA88-6C11-4E35B1A638EF}"/>
                </a:ext>
              </a:extLst>
            </p:cNvPr>
            <p:cNvSpPr/>
            <p:nvPr/>
          </p:nvSpPr>
          <p:spPr bwMode="white">
            <a:xfrm>
              <a:off x="747712" y="2000648"/>
              <a:ext cx="1371028" cy="1276731"/>
            </a:xfrm>
            <a:custGeom>
              <a:avLst/>
              <a:gdLst>
                <a:gd name="connsiteX0" fmla="*/ 1371029 w 1371028"/>
                <a:gd name="connsiteY0" fmla="*/ 1276731 h 1276731"/>
                <a:gd name="connsiteX1" fmla="*/ 1160907 w 1371028"/>
                <a:gd name="connsiteY1" fmla="*/ 1276731 h 1276731"/>
                <a:gd name="connsiteX2" fmla="*/ 1160907 w 1371028"/>
                <a:gd name="connsiteY2" fmla="*/ 450533 h 1276731"/>
                <a:gd name="connsiteX3" fmla="*/ 1173385 w 1371028"/>
                <a:gd name="connsiteY3" fmla="*/ 202121 h 1276731"/>
                <a:gd name="connsiteX4" fmla="*/ 1169861 w 1371028"/>
                <a:gd name="connsiteY4" fmla="*/ 202121 h 1276731"/>
                <a:gd name="connsiteX5" fmla="*/ 1135094 w 1371028"/>
                <a:gd name="connsiteY5" fmla="*/ 322326 h 1276731"/>
                <a:gd name="connsiteX6" fmla="*/ 754094 w 1371028"/>
                <a:gd name="connsiteY6" fmla="*/ 1276731 h 1276731"/>
                <a:gd name="connsiteX7" fmla="*/ 608076 w 1371028"/>
                <a:gd name="connsiteY7" fmla="*/ 1276731 h 1276731"/>
                <a:gd name="connsiteX8" fmla="*/ 226124 w 1371028"/>
                <a:gd name="connsiteY8" fmla="*/ 329470 h 1276731"/>
                <a:gd name="connsiteX9" fmla="*/ 192310 w 1371028"/>
                <a:gd name="connsiteY9" fmla="*/ 202121 h 1276731"/>
                <a:gd name="connsiteX10" fmla="*/ 188786 w 1371028"/>
                <a:gd name="connsiteY10" fmla="*/ 202121 h 1276731"/>
                <a:gd name="connsiteX11" fmla="*/ 195929 w 1371028"/>
                <a:gd name="connsiteY11" fmla="*/ 452247 h 1276731"/>
                <a:gd name="connsiteX12" fmla="*/ 195929 w 1371028"/>
                <a:gd name="connsiteY12" fmla="*/ 1276636 h 1276731"/>
                <a:gd name="connsiteX13" fmla="*/ 0 w 1371028"/>
                <a:gd name="connsiteY13" fmla="*/ 1276636 h 1276731"/>
                <a:gd name="connsiteX14" fmla="*/ 0 w 1371028"/>
                <a:gd name="connsiteY14" fmla="*/ 0 h 1276731"/>
                <a:gd name="connsiteX15" fmla="*/ 298228 w 1371028"/>
                <a:gd name="connsiteY15" fmla="*/ 0 h 1276731"/>
                <a:gd name="connsiteX16" fmla="*/ 633889 w 1371028"/>
                <a:gd name="connsiteY16" fmla="*/ 850202 h 1276731"/>
                <a:gd name="connsiteX17" fmla="*/ 683705 w 1371028"/>
                <a:gd name="connsiteY17" fmla="*/ 996220 h 1276731"/>
                <a:gd name="connsiteX18" fmla="*/ 688181 w 1371028"/>
                <a:gd name="connsiteY18" fmla="*/ 996220 h 1276731"/>
                <a:gd name="connsiteX19" fmla="*/ 741617 w 1371028"/>
                <a:gd name="connsiteY19" fmla="*/ 846677 h 1276731"/>
                <a:gd name="connsiteX20" fmla="*/ 1083469 w 1371028"/>
                <a:gd name="connsiteY20" fmla="*/ 0 h 1276731"/>
                <a:gd name="connsiteX21" fmla="*/ 1371029 w 1371028"/>
                <a:gd name="connsiteY21" fmla="*/ 0 h 1276731"/>
                <a:gd name="connsiteX22" fmla="*/ 1371029 w 1371028"/>
                <a:gd name="connsiteY22" fmla="*/ 1276636 h 1276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Lst>
              <a:rect l="l" t="t" r="r" b="b"/>
              <a:pathLst>
                <a:path w="1371028" h="1276731">
                  <a:moveTo>
                    <a:pt x="1371029" y="1276731"/>
                  </a:moveTo>
                  <a:lnTo>
                    <a:pt x="1160907" y="1276731"/>
                  </a:lnTo>
                  <a:lnTo>
                    <a:pt x="1160907" y="450533"/>
                  </a:lnTo>
                  <a:cubicBezTo>
                    <a:pt x="1160907" y="382905"/>
                    <a:pt x="1165098" y="300038"/>
                    <a:pt x="1173385" y="202121"/>
                  </a:cubicBezTo>
                  <a:lnTo>
                    <a:pt x="1169861" y="202121"/>
                  </a:lnTo>
                  <a:cubicBezTo>
                    <a:pt x="1156811" y="257937"/>
                    <a:pt x="1145191" y="297942"/>
                    <a:pt x="1135094" y="322326"/>
                  </a:cubicBezTo>
                  <a:lnTo>
                    <a:pt x="754094" y="1276731"/>
                  </a:lnTo>
                  <a:lnTo>
                    <a:pt x="608076" y="1276731"/>
                  </a:lnTo>
                  <a:lnTo>
                    <a:pt x="226124" y="329470"/>
                  </a:lnTo>
                  <a:cubicBezTo>
                    <a:pt x="215456" y="301562"/>
                    <a:pt x="204121" y="259175"/>
                    <a:pt x="192310" y="202121"/>
                  </a:cubicBezTo>
                  <a:lnTo>
                    <a:pt x="188786" y="202121"/>
                  </a:lnTo>
                  <a:cubicBezTo>
                    <a:pt x="193548" y="253174"/>
                    <a:pt x="195929" y="336518"/>
                    <a:pt x="195929" y="452247"/>
                  </a:cubicBezTo>
                  <a:lnTo>
                    <a:pt x="195929" y="1276636"/>
                  </a:lnTo>
                  <a:lnTo>
                    <a:pt x="0" y="1276636"/>
                  </a:lnTo>
                  <a:lnTo>
                    <a:pt x="0" y="0"/>
                  </a:lnTo>
                  <a:lnTo>
                    <a:pt x="298228" y="0"/>
                  </a:lnTo>
                  <a:lnTo>
                    <a:pt x="633889" y="850202"/>
                  </a:lnTo>
                  <a:cubicBezTo>
                    <a:pt x="659416" y="915543"/>
                    <a:pt x="675989" y="964121"/>
                    <a:pt x="683705" y="996220"/>
                  </a:cubicBezTo>
                  <a:lnTo>
                    <a:pt x="688181" y="996220"/>
                  </a:lnTo>
                  <a:cubicBezTo>
                    <a:pt x="710089" y="929164"/>
                    <a:pt x="727901" y="879253"/>
                    <a:pt x="741617" y="846677"/>
                  </a:cubicBezTo>
                  <a:lnTo>
                    <a:pt x="1083469" y="0"/>
                  </a:lnTo>
                  <a:lnTo>
                    <a:pt x="1371029" y="0"/>
                  </a:lnTo>
                  <a:lnTo>
                    <a:pt x="1371029" y="1276636"/>
                  </a:lnTo>
                  <a:close/>
                </a:path>
              </a:pathLst>
            </a:custGeom>
            <a:grpFill/>
            <a:ln w="9525" cap="flat">
              <a:noFill/>
              <a:prstDash val="solid"/>
              <a:miter/>
            </a:ln>
          </p:spPr>
          <p:txBody>
            <a:bodyPr rtlCol="0" anchor="ctr"/>
            <a:lstStyle/>
            <a:p>
              <a:endParaRPr lang="en-US"/>
            </a:p>
          </p:txBody>
        </p:sp>
        <p:sp>
          <p:nvSpPr>
            <p:cNvPr id="24" name="Freeform: Shape 23">
              <a:extLst>
                <a:ext uri="{FF2B5EF4-FFF2-40B4-BE49-F238E27FC236}">
                  <a16:creationId xmlns:a16="http://schemas.microsoft.com/office/drawing/2014/main" id="{11B0C5AE-D2E3-4968-6E52-50945EE5BDCB}"/>
                </a:ext>
              </a:extLst>
            </p:cNvPr>
            <p:cNvSpPr/>
            <p:nvPr/>
          </p:nvSpPr>
          <p:spPr bwMode="white">
            <a:xfrm>
              <a:off x="2300001" y="1939211"/>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00"/>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25" name="Freeform: Shape 24">
              <a:extLst>
                <a:ext uri="{FF2B5EF4-FFF2-40B4-BE49-F238E27FC236}">
                  <a16:creationId xmlns:a16="http://schemas.microsoft.com/office/drawing/2014/main" id="{AC8F9B95-3783-5A61-96F1-A60710EFB19E}"/>
                </a:ext>
              </a:extLst>
            </p:cNvPr>
            <p:cNvSpPr/>
            <p:nvPr/>
          </p:nvSpPr>
          <p:spPr bwMode="white">
            <a:xfrm>
              <a:off x="2681572" y="2344310"/>
              <a:ext cx="712279" cy="954500"/>
            </a:xfrm>
            <a:custGeom>
              <a:avLst/>
              <a:gdLst>
                <a:gd name="connsiteX0" fmla="*/ 711327 w 712279"/>
                <a:gd name="connsiteY0" fmla="*/ 891254 h 954500"/>
                <a:gd name="connsiteX1" fmla="*/ 452247 w 712279"/>
                <a:gd name="connsiteY1" fmla="*/ 954500 h 954500"/>
                <a:gd name="connsiteX2" fmla="*/ 124587 w 712279"/>
                <a:gd name="connsiteY2" fmla="*/ 827627 h 954500"/>
                <a:gd name="connsiteX3" fmla="*/ 0 w 712279"/>
                <a:gd name="connsiteY3" fmla="*/ 498634 h 954500"/>
                <a:gd name="connsiteX4" fmla="*/ 134017 w 712279"/>
                <a:gd name="connsiteY4" fmla="*/ 136684 h 954500"/>
                <a:gd name="connsiteX5" fmla="*/ 492347 w 712279"/>
                <a:gd name="connsiteY5" fmla="*/ 0 h 954500"/>
                <a:gd name="connsiteX6" fmla="*/ 712280 w 712279"/>
                <a:gd name="connsiteY6" fmla="*/ 43625 h 954500"/>
                <a:gd name="connsiteX7" fmla="*/ 712280 w 712279"/>
                <a:gd name="connsiteY7" fmla="*/ 235934 h 954500"/>
                <a:gd name="connsiteX8" fmla="*/ 509302 w 712279"/>
                <a:gd name="connsiteY8" fmla="*/ 164687 h 954500"/>
                <a:gd name="connsiteX9" fmla="*/ 294704 w 712279"/>
                <a:gd name="connsiteY9" fmla="*/ 253270 h 954500"/>
                <a:gd name="connsiteX10" fmla="*/ 210979 w 712279"/>
                <a:gd name="connsiteY10" fmla="*/ 485204 h 954500"/>
                <a:gd name="connsiteX11" fmla="*/ 289750 w 712279"/>
                <a:gd name="connsiteY11" fmla="*/ 708660 h 954500"/>
                <a:gd name="connsiteX12" fmla="*/ 501205 w 712279"/>
                <a:gd name="connsiteY12" fmla="*/ 790575 h 954500"/>
                <a:gd name="connsiteX13" fmla="*/ 711327 w 712279"/>
                <a:gd name="connsiteY13" fmla="*/ 711327 h 954500"/>
                <a:gd name="connsiteX14" fmla="*/ 711327 w 712279"/>
                <a:gd name="connsiteY14" fmla="*/ 891159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712279" h="954500">
                  <a:moveTo>
                    <a:pt x="711327" y="891254"/>
                  </a:moveTo>
                  <a:cubicBezTo>
                    <a:pt x="638270" y="933355"/>
                    <a:pt x="551974" y="954500"/>
                    <a:pt x="452247" y="954500"/>
                  </a:cubicBezTo>
                  <a:cubicBezTo>
                    <a:pt x="316897" y="954500"/>
                    <a:pt x="207740" y="912209"/>
                    <a:pt x="124587" y="827627"/>
                  </a:cubicBezTo>
                  <a:cubicBezTo>
                    <a:pt x="41529" y="743045"/>
                    <a:pt x="0" y="633413"/>
                    <a:pt x="0" y="498634"/>
                  </a:cubicBezTo>
                  <a:cubicBezTo>
                    <a:pt x="0" y="348520"/>
                    <a:pt x="44672" y="227838"/>
                    <a:pt x="134017" y="136684"/>
                  </a:cubicBezTo>
                  <a:cubicBezTo>
                    <a:pt x="223361" y="45625"/>
                    <a:pt x="342805" y="0"/>
                    <a:pt x="492347" y="0"/>
                  </a:cubicBezTo>
                  <a:cubicBezTo>
                    <a:pt x="575405" y="0"/>
                    <a:pt x="648748" y="14573"/>
                    <a:pt x="712280" y="43625"/>
                  </a:cubicBezTo>
                  <a:lnTo>
                    <a:pt x="712280" y="235934"/>
                  </a:lnTo>
                  <a:cubicBezTo>
                    <a:pt x="648748" y="188500"/>
                    <a:pt x="581120" y="164687"/>
                    <a:pt x="509302" y="164687"/>
                  </a:cubicBezTo>
                  <a:cubicBezTo>
                    <a:pt x="422053" y="164687"/>
                    <a:pt x="350520" y="194215"/>
                    <a:pt x="294704" y="253270"/>
                  </a:cubicBezTo>
                  <a:cubicBezTo>
                    <a:pt x="238887" y="312325"/>
                    <a:pt x="210979" y="389668"/>
                    <a:pt x="210979" y="485204"/>
                  </a:cubicBezTo>
                  <a:cubicBezTo>
                    <a:pt x="210979" y="580739"/>
                    <a:pt x="237268" y="654082"/>
                    <a:pt x="289750" y="708660"/>
                  </a:cubicBezTo>
                  <a:cubicBezTo>
                    <a:pt x="342233" y="763238"/>
                    <a:pt x="412718" y="790575"/>
                    <a:pt x="501205" y="790575"/>
                  </a:cubicBezTo>
                  <a:cubicBezTo>
                    <a:pt x="575405" y="790575"/>
                    <a:pt x="645414" y="764191"/>
                    <a:pt x="711327" y="711327"/>
                  </a:cubicBezTo>
                  <a:lnTo>
                    <a:pt x="711327" y="891159"/>
                  </a:lnTo>
                  <a:close/>
                </a:path>
              </a:pathLst>
            </a:custGeom>
            <a:grpFill/>
            <a:ln w="9525" cap="flat">
              <a:noFill/>
              <a:prstDash val="solid"/>
              <a:miter/>
            </a:ln>
          </p:spPr>
          <p:txBody>
            <a:bodyPr rtlCol="0" anchor="ctr"/>
            <a:lstStyle/>
            <a:p>
              <a:endParaRPr lang="en-US"/>
            </a:p>
          </p:txBody>
        </p:sp>
        <p:sp>
          <p:nvSpPr>
            <p:cNvPr id="26" name="Freeform: Shape 25">
              <a:extLst>
                <a:ext uri="{FF2B5EF4-FFF2-40B4-BE49-F238E27FC236}">
                  <a16:creationId xmlns:a16="http://schemas.microsoft.com/office/drawing/2014/main" id="{A9D6DBAB-B6F5-BDBF-0DA7-135780CED5BF}"/>
                </a:ext>
              </a:extLst>
            </p:cNvPr>
            <p:cNvSpPr/>
            <p:nvPr/>
          </p:nvSpPr>
          <p:spPr bwMode="white">
            <a:xfrm>
              <a:off x="3579494" y="2349739"/>
              <a:ext cx="528828" cy="927639"/>
            </a:xfrm>
            <a:custGeom>
              <a:avLst/>
              <a:gdLst>
                <a:gd name="connsiteX0" fmla="*/ 528828 w 528828"/>
                <a:gd name="connsiteY0" fmla="*/ 212693 h 927639"/>
                <a:gd name="connsiteX1" fmla="*/ 421100 w 528828"/>
                <a:gd name="connsiteY1" fmla="*/ 183356 h 927639"/>
                <a:gd name="connsiteX2" fmla="*/ 267938 w 528828"/>
                <a:gd name="connsiteY2" fmla="*/ 266129 h 927639"/>
                <a:gd name="connsiteX3" fmla="*/ 206502 w 528828"/>
                <a:gd name="connsiteY3" fmla="*/ 491395 h 927639"/>
                <a:gd name="connsiteX4" fmla="*/ 206502 w 528828"/>
                <a:gd name="connsiteY4" fmla="*/ 927640 h 927639"/>
                <a:gd name="connsiteX5" fmla="*/ 0 w 528828"/>
                <a:gd name="connsiteY5" fmla="*/ 927640 h 927639"/>
                <a:gd name="connsiteX6" fmla="*/ 0 w 528828"/>
                <a:gd name="connsiteY6" fmla="*/ 16002 h 927639"/>
                <a:gd name="connsiteX7" fmla="*/ 206502 w 528828"/>
                <a:gd name="connsiteY7" fmla="*/ 16002 h 927639"/>
                <a:gd name="connsiteX8" fmla="*/ 206502 w 528828"/>
                <a:gd name="connsiteY8" fmla="*/ 203835 h 927639"/>
                <a:gd name="connsiteX9" fmla="*/ 210026 w 528828"/>
                <a:gd name="connsiteY9" fmla="*/ 203835 h 927639"/>
                <a:gd name="connsiteX10" fmla="*/ 303086 w 528828"/>
                <a:gd name="connsiteY10" fmla="*/ 53816 h 927639"/>
                <a:gd name="connsiteX11" fmla="*/ 443294 w 528828"/>
                <a:gd name="connsiteY11" fmla="*/ 0 h 927639"/>
                <a:gd name="connsiteX12" fmla="*/ 528733 w 528828"/>
                <a:gd name="connsiteY12" fmla="*/ 16955 h 927639"/>
                <a:gd name="connsiteX13" fmla="*/ 528733 w 528828"/>
                <a:gd name="connsiteY13" fmla="*/ 212789 h 927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528828" h="927639">
                  <a:moveTo>
                    <a:pt x="528828" y="212693"/>
                  </a:moveTo>
                  <a:cubicBezTo>
                    <a:pt x="503873" y="193072"/>
                    <a:pt x="467963" y="183356"/>
                    <a:pt x="421100" y="183356"/>
                  </a:cubicBezTo>
                  <a:cubicBezTo>
                    <a:pt x="359950" y="183356"/>
                    <a:pt x="308896" y="210979"/>
                    <a:pt x="267938" y="266129"/>
                  </a:cubicBezTo>
                  <a:cubicBezTo>
                    <a:pt x="226981" y="321278"/>
                    <a:pt x="206502" y="396431"/>
                    <a:pt x="206502" y="491395"/>
                  </a:cubicBezTo>
                  <a:lnTo>
                    <a:pt x="206502" y="927640"/>
                  </a:lnTo>
                  <a:lnTo>
                    <a:pt x="0" y="927640"/>
                  </a:lnTo>
                  <a:lnTo>
                    <a:pt x="0" y="16002"/>
                  </a:lnTo>
                  <a:lnTo>
                    <a:pt x="206502" y="16002"/>
                  </a:lnTo>
                  <a:lnTo>
                    <a:pt x="206502" y="203835"/>
                  </a:lnTo>
                  <a:lnTo>
                    <a:pt x="210026" y="203835"/>
                  </a:lnTo>
                  <a:cubicBezTo>
                    <a:pt x="230219" y="139732"/>
                    <a:pt x="261176" y="89726"/>
                    <a:pt x="303086" y="53816"/>
                  </a:cubicBezTo>
                  <a:cubicBezTo>
                    <a:pt x="344900" y="17907"/>
                    <a:pt x="391668" y="0"/>
                    <a:pt x="443294" y="0"/>
                  </a:cubicBezTo>
                  <a:cubicBezTo>
                    <a:pt x="480727" y="0"/>
                    <a:pt x="509207" y="5620"/>
                    <a:pt x="528733" y="16955"/>
                  </a:cubicBezTo>
                  <a:lnTo>
                    <a:pt x="528733" y="212789"/>
                  </a:lnTo>
                  <a:close/>
                </a:path>
              </a:pathLst>
            </a:custGeom>
            <a:grpFill/>
            <a:ln w="9525" cap="flat">
              <a:noFill/>
              <a:prstDash val="solid"/>
              <a:miter/>
            </a:ln>
          </p:spPr>
          <p:txBody>
            <a:bodyPr rtlCol="0" anchor="ctr"/>
            <a:lstStyle/>
            <a:p>
              <a:endParaRPr lang="en-US"/>
            </a:p>
          </p:txBody>
        </p:sp>
        <p:sp>
          <p:nvSpPr>
            <p:cNvPr id="27" name="Freeform: Shape 26">
              <a:extLst>
                <a:ext uri="{FF2B5EF4-FFF2-40B4-BE49-F238E27FC236}">
                  <a16:creationId xmlns:a16="http://schemas.microsoft.com/office/drawing/2014/main" id="{BA246B78-9929-146B-78A7-A5B509482D1B}"/>
                </a:ext>
              </a:extLst>
            </p:cNvPr>
            <p:cNvSpPr/>
            <p:nvPr/>
          </p:nvSpPr>
          <p:spPr bwMode="white">
            <a:xfrm>
              <a:off x="4144422" y="2344405"/>
              <a:ext cx="937450" cy="954500"/>
            </a:xfrm>
            <a:custGeom>
              <a:avLst/>
              <a:gdLst>
                <a:gd name="connsiteX0" fmla="*/ 463010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0" y="954310"/>
                  </a:moveTo>
                  <a:cubicBezTo>
                    <a:pt x="322326" y="954310"/>
                    <a:pt x="210026" y="911733"/>
                    <a:pt x="126016" y="826579"/>
                  </a:cubicBezTo>
                  <a:cubicBezTo>
                    <a:pt x="42005"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7" y="790480"/>
                    <a:pt x="472821" y="790480"/>
                  </a:cubicBezTo>
                  <a:cubicBezTo>
                    <a:pt x="552355" y="790480"/>
                    <a:pt x="616553" y="763524"/>
                    <a:pt x="660178" y="709422"/>
                  </a:cubicBezTo>
                  <a:cubicBezTo>
                    <a:pt x="703802" y="655415"/>
                    <a:pt x="725615" y="578549"/>
                    <a:pt x="725615" y="478822"/>
                  </a:cubicBezTo>
                  <a:cubicBezTo>
                    <a:pt x="725615" y="379095"/>
                    <a:pt x="703802" y="301085"/>
                    <a:pt x="660178" y="246412"/>
                  </a:cubicBezTo>
                  <a:cubicBezTo>
                    <a:pt x="616553" y="191834"/>
                    <a:pt x="554069" y="164497"/>
                    <a:pt x="472821" y="164497"/>
                  </a:cubicBezTo>
                  <a:close/>
                </a:path>
              </a:pathLst>
            </a:custGeom>
            <a:grpFill/>
            <a:ln w="9525" cap="flat">
              <a:noFill/>
              <a:prstDash val="solid"/>
              <a:miter/>
            </a:ln>
          </p:spPr>
          <p:txBody>
            <a:bodyPr rtlCol="0" anchor="ctr"/>
            <a:lstStyle/>
            <a:p>
              <a:endParaRPr lang="en-US"/>
            </a:p>
          </p:txBody>
        </p:sp>
        <p:sp>
          <p:nvSpPr>
            <p:cNvPr id="28" name="Freeform: Shape 27">
              <a:extLst>
                <a:ext uri="{FF2B5EF4-FFF2-40B4-BE49-F238E27FC236}">
                  <a16:creationId xmlns:a16="http://schemas.microsoft.com/office/drawing/2014/main" id="{B165A848-4EE6-DE4A-D8CB-3EA312E4480C}"/>
                </a:ext>
              </a:extLst>
            </p:cNvPr>
            <p:cNvSpPr/>
            <p:nvPr/>
          </p:nvSpPr>
          <p:spPr bwMode="white">
            <a:xfrm>
              <a:off x="5180361" y="2344310"/>
              <a:ext cx="647319" cy="954309"/>
            </a:xfrm>
            <a:custGeom>
              <a:avLst/>
              <a:gdLst>
                <a:gd name="connsiteX0" fmla="*/ 0 w 647319"/>
                <a:gd name="connsiteY0" fmla="*/ 904589 h 954309"/>
                <a:gd name="connsiteX1" fmla="*/ 0 w 647319"/>
                <a:gd name="connsiteY1" fmla="*/ 713137 h 954309"/>
                <a:gd name="connsiteX2" fmla="*/ 255556 w 647319"/>
                <a:gd name="connsiteY2" fmla="*/ 801243 h 954309"/>
                <a:gd name="connsiteX3" fmla="*/ 442531 w 647319"/>
                <a:gd name="connsiteY3" fmla="*/ 690848 h 954309"/>
                <a:gd name="connsiteX4" fmla="*/ 426530 w 647319"/>
                <a:gd name="connsiteY4" fmla="*/ 637889 h 954309"/>
                <a:gd name="connsiteX5" fmla="*/ 383381 w 647319"/>
                <a:gd name="connsiteY5" fmla="*/ 599123 h 954309"/>
                <a:gd name="connsiteX6" fmla="*/ 319278 w 647319"/>
                <a:gd name="connsiteY6" fmla="*/ 568833 h 954309"/>
                <a:gd name="connsiteX7" fmla="*/ 236887 w 647319"/>
                <a:gd name="connsiteY7" fmla="*/ 538544 h 954309"/>
                <a:gd name="connsiteX8" fmla="*/ 135827 w 647319"/>
                <a:gd name="connsiteY8" fmla="*/ 491395 h 954309"/>
                <a:gd name="connsiteX9" fmla="*/ 61055 w 647319"/>
                <a:gd name="connsiteY9" fmla="*/ 434816 h 954309"/>
                <a:gd name="connsiteX10" fmla="*/ 16097 w 647319"/>
                <a:gd name="connsiteY10" fmla="*/ 363188 h 954309"/>
                <a:gd name="connsiteX11" fmla="*/ 953 w 647319"/>
                <a:gd name="connsiteY11" fmla="*/ 269748 h 954309"/>
                <a:gd name="connsiteX12" fmla="*/ 32099 w 647319"/>
                <a:gd name="connsiteY12" fmla="*/ 153543 h 954309"/>
                <a:gd name="connsiteX13" fmla="*/ 115824 w 647319"/>
                <a:gd name="connsiteY13" fmla="*/ 68961 h 954309"/>
                <a:gd name="connsiteX14" fmla="*/ 235077 w 647319"/>
                <a:gd name="connsiteY14" fmla="*/ 17335 h 954309"/>
                <a:gd name="connsiteX15" fmla="*/ 373094 w 647319"/>
                <a:gd name="connsiteY15" fmla="*/ 0 h 954309"/>
                <a:gd name="connsiteX16" fmla="*/ 599218 w 647319"/>
                <a:gd name="connsiteY16" fmla="*/ 38291 h 954309"/>
                <a:gd name="connsiteX17" fmla="*/ 599218 w 647319"/>
                <a:gd name="connsiteY17" fmla="*/ 218980 h 954309"/>
                <a:gd name="connsiteX18" fmla="*/ 378428 w 647319"/>
                <a:gd name="connsiteY18" fmla="*/ 153067 h 954309"/>
                <a:gd name="connsiteX19" fmla="*/ 307658 w 647319"/>
                <a:gd name="connsiteY19" fmla="*/ 161068 h 954309"/>
                <a:gd name="connsiteX20" fmla="*/ 253746 w 647319"/>
                <a:gd name="connsiteY20" fmla="*/ 183356 h 954309"/>
                <a:gd name="connsiteX21" fmla="*/ 218980 w 647319"/>
                <a:gd name="connsiteY21" fmla="*/ 217646 h 954309"/>
                <a:gd name="connsiteX22" fmla="*/ 206502 w 647319"/>
                <a:gd name="connsiteY22" fmla="*/ 261747 h 954309"/>
                <a:gd name="connsiteX23" fmla="*/ 218980 w 647319"/>
                <a:gd name="connsiteY23" fmla="*/ 311563 h 954309"/>
                <a:gd name="connsiteX24" fmla="*/ 255937 w 647319"/>
                <a:gd name="connsiteY24" fmla="*/ 347663 h 954309"/>
                <a:gd name="connsiteX25" fmla="*/ 314706 w 647319"/>
                <a:gd name="connsiteY25" fmla="*/ 376142 h 954309"/>
                <a:gd name="connsiteX26" fmla="*/ 393478 w 647319"/>
                <a:gd name="connsiteY26" fmla="*/ 404146 h 954309"/>
                <a:gd name="connsiteX27" fmla="*/ 499015 w 647319"/>
                <a:gd name="connsiteY27" fmla="*/ 453104 h 954309"/>
                <a:gd name="connsiteX28" fmla="*/ 578739 w 647319"/>
                <a:gd name="connsiteY28" fmla="*/ 509683 h 954309"/>
                <a:gd name="connsiteX29" fmla="*/ 629508 w 647319"/>
                <a:gd name="connsiteY29" fmla="*/ 582644 h 954309"/>
                <a:gd name="connsiteX30" fmla="*/ 647319 w 647319"/>
                <a:gd name="connsiteY30" fmla="*/ 681038 h 954309"/>
                <a:gd name="connsiteX31" fmla="*/ 615220 w 647319"/>
                <a:gd name="connsiteY31" fmla="*/ 802100 h 954309"/>
                <a:gd name="connsiteX32" fmla="*/ 529780 w 647319"/>
                <a:gd name="connsiteY32" fmla="*/ 887540 h 954309"/>
                <a:gd name="connsiteX33" fmla="*/ 406432 w 647319"/>
                <a:gd name="connsiteY33" fmla="*/ 937832 h 954309"/>
                <a:gd name="connsiteX34" fmla="*/ 259080 w 647319"/>
                <a:gd name="connsiteY34" fmla="*/ 954310 h 954309"/>
                <a:gd name="connsiteX35" fmla="*/ 0 w 647319"/>
                <a:gd name="connsiteY35" fmla="*/ 904494 h 9543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647319" h="954309">
                  <a:moveTo>
                    <a:pt x="0" y="904589"/>
                  </a:moveTo>
                  <a:lnTo>
                    <a:pt x="0" y="713137"/>
                  </a:lnTo>
                  <a:cubicBezTo>
                    <a:pt x="77153" y="771906"/>
                    <a:pt x="162306" y="801243"/>
                    <a:pt x="255556" y="801243"/>
                  </a:cubicBezTo>
                  <a:cubicBezTo>
                    <a:pt x="380238" y="801243"/>
                    <a:pt x="442531" y="764477"/>
                    <a:pt x="442531" y="690848"/>
                  </a:cubicBezTo>
                  <a:cubicBezTo>
                    <a:pt x="442531" y="670084"/>
                    <a:pt x="437197" y="652463"/>
                    <a:pt x="426530" y="637889"/>
                  </a:cubicBezTo>
                  <a:cubicBezTo>
                    <a:pt x="415862" y="623316"/>
                    <a:pt x="401479" y="610457"/>
                    <a:pt x="383381" y="599123"/>
                  </a:cubicBezTo>
                  <a:cubicBezTo>
                    <a:pt x="365284" y="587883"/>
                    <a:pt x="343948" y="577787"/>
                    <a:pt x="319278" y="568833"/>
                  </a:cubicBezTo>
                  <a:cubicBezTo>
                    <a:pt x="294608" y="559975"/>
                    <a:pt x="267176" y="549878"/>
                    <a:pt x="236887" y="538544"/>
                  </a:cubicBezTo>
                  <a:cubicBezTo>
                    <a:pt x="199454" y="523685"/>
                    <a:pt x="165830" y="507968"/>
                    <a:pt x="135827" y="491395"/>
                  </a:cubicBezTo>
                  <a:cubicBezTo>
                    <a:pt x="105823" y="474821"/>
                    <a:pt x="80963" y="455962"/>
                    <a:pt x="61055" y="434816"/>
                  </a:cubicBezTo>
                  <a:cubicBezTo>
                    <a:pt x="41148" y="413766"/>
                    <a:pt x="26194" y="389858"/>
                    <a:pt x="16097" y="363188"/>
                  </a:cubicBezTo>
                  <a:cubicBezTo>
                    <a:pt x="6001" y="336518"/>
                    <a:pt x="953" y="305276"/>
                    <a:pt x="953" y="269748"/>
                  </a:cubicBezTo>
                  <a:cubicBezTo>
                    <a:pt x="953" y="225838"/>
                    <a:pt x="11335" y="187071"/>
                    <a:pt x="32099" y="153543"/>
                  </a:cubicBezTo>
                  <a:cubicBezTo>
                    <a:pt x="52864" y="120015"/>
                    <a:pt x="80772" y="91821"/>
                    <a:pt x="115824" y="68961"/>
                  </a:cubicBezTo>
                  <a:cubicBezTo>
                    <a:pt x="150876" y="46101"/>
                    <a:pt x="190595" y="28861"/>
                    <a:pt x="235077" y="17335"/>
                  </a:cubicBezTo>
                  <a:cubicBezTo>
                    <a:pt x="279559" y="5810"/>
                    <a:pt x="325564" y="0"/>
                    <a:pt x="373094" y="0"/>
                  </a:cubicBezTo>
                  <a:cubicBezTo>
                    <a:pt x="457391" y="0"/>
                    <a:pt x="532733" y="12764"/>
                    <a:pt x="599218" y="38291"/>
                  </a:cubicBezTo>
                  <a:lnTo>
                    <a:pt x="599218" y="218980"/>
                  </a:lnTo>
                  <a:cubicBezTo>
                    <a:pt x="535114" y="175069"/>
                    <a:pt x="461486" y="153067"/>
                    <a:pt x="378428" y="153067"/>
                  </a:cubicBezTo>
                  <a:cubicBezTo>
                    <a:pt x="352330" y="153067"/>
                    <a:pt x="328708" y="155734"/>
                    <a:pt x="307658" y="161068"/>
                  </a:cubicBezTo>
                  <a:cubicBezTo>
                    <a:pt x="286607" y="166402"/>
                    <a:pt x="268605" y="173831"/>
                    <a:pt x="253746" y="183356"/>
                  </a:cubicBezTo>
                  <a:cubicBezTo>
                    <a:pt x="238887" y="192881"/>
                    <a:pt x="227362" y="204311"/>
                    <a:pt x="218980" y="217646"/>
                  </a:cubicBezTo>
                  <a:cubicBezTo>
                    <a:pt x="210693" y="230981"/>
                    <a:pt x="206502" y="245650"/>
                    <a:pt x="206502" y="261747"/>
                  </a:cubicBezTo>
                  <a:cubicBezTo>
                    <a:pt x="206502" y="281369"/>
                    <a:pt x="210693" y="297942"/>
                    <a:pt x="218980" y="311563"/>
                  </a:cubicBezTo>
                  <a:cubicBezTo>
                    <a:pt x="227267" y="325184"/>
                    <a:pt x="239554" y="337280"/>
                    <a:pt x="255937" y="347663"/>
                  </a:cubicBezTo>
                  <a:cubicBezTo>
                    <a:pt x="272225" y="358045"/>
                    <a:pt x="291846" y="367570"/>
                    <a:pt x="314706" y="376142"/>
                  </a:cubicBezTo>
                  <a:cubicBezTo>
                    <a:pt x="337566" y="384715"/>
                    <a:pt x="363855" y="394144"/>
                    <a:pt x="393478" y="404146"/>
                  </a:cubicBezTo>
                  <a:cubicBezTo>
                    <a:pt x="432626" y="420148"/>
                    <a:pt x="467773" y="436531"/>
                    <a:pt x="499015" y="453104"/>
                  </a:cubicBezTo>
                  <a:cubicBezTo>
                    <a:pt x="530162" y="469773"/>
                    <a:pt x="556736" y="488537"/>
                    <a:pt x="578739" y="509683"/>
                  </a:cubicBezTo>
                  <a:cubicBezTo>
                    <a:pt x="600647" y="530733"/>
                    <a:pt x="617601" y="555117"/>
                    <a:pt x="629508" y="582644"/>
                  </a:cubicBezTo>
                  <a:cubicBezTo>
                    <a:pt x="641414" y="610267"/>
                    <a:pt x="647319" y="643033"/>
                    <a:pt x="647319" y="681038"/>
                  </a:cubicBezTo>
                  <a:cubicBezTo>
                    <a:pt x="647319" y="727329"/>
                    <a:pt x="636651" y="767715"/>
                    <a:pt x="615220" y="802100"/>
                  </a:cubicBezTo>
                  <a:cubicBezTo>
                    <a:pt x="593884" y="836581"/>
                    <a:pt x="565404" y="865061"/>
                    <a:pt x="529780" y="887540"/>
                  </a:cubicBezTo>
                  <a:cubicBezTo>
                    <a:pt x="494157" y="910114"/>
                    <a:pt x="453104" y="926878"/>
                    <a:pt x="406432" y="937832"/>
                  </a:cubicBezTo>
                  <a:cubicBezTo>
                    <a:pt x="359855" y="948785"/>
                    <a:pt x="310705" y="954310"/>
                    <a:pt x="259080" y="954310"/>
                  </a:cubicBezTo>
                  <a:cubicBezTo>
                    <a:pt x="159353" y="954310"/>
                    <a:pt x="72962" y="937641"/>
                    <a:pt x="0" y="904494"/>
                  </a:cubicBezTo>
                  <a:close/>
                </a:path>
              </a:pathLst>
            </a:custGeom>
            <a:grpFill/>
            <a:ln w="9525" cap="flat">
              <a:noFill/>
              <a:prstDash val="solid"/>
              <a:miter/>
            </a:ln>
          </p:spPr>
          <p:txBody>
            <a:bodyPr rtlCol="0" anchor="ctr"/>
            <a:lstStyle/>
            <a:p>
              <a:endParaRPr lang="en-US"/>
            </a:p>
          </p:txBody>
        </p:sp>
        <p:sp>
          <p:nvSpPr>
            <p:cNvPr id="29" name="Freeform: Shape 28">
              <a:extLst>
                <a:ext uri="{FF2B5EF4-FFF2-40B4-BE49-F238E27FC236}">
                  <a16:creationId xmlns:a16="http://schemas.microsoft.com/office/drawing/2014/main" id="{68B522E9-BE2D-0C37-92C4-BAB333C2C2D5}"/>
                </a:ext>
              </a:extLst>
            </p:cNvPr>
            <p:cNvSpPr/>
            <p:nvPr/>
          </p:nvSpPr>
          <p:spPr bwMode="white">
            <a:xfrm>
              <a:off x="5909975" y="2344405"/>
              <a:ext cx="937450" cy="954500"/>
            </a:xfrm>
            <a:custGeom>
              <a:avLst/>
              <a:gdLst>
                <a:gd name="connsiteX0" fmla="*/ 463011 w 937450"/>
                <a:gd name="connsiteY0" fmla="*/ 954310 h 954500"/>
                <a:gd name="connsiteX1" fmla="*/ 126016 w 937450"/>
                <a:gd name="connsiteY1" fmla="*/ 826579 h 954500"/>
                <a:gd name="connsiteX2" fmla="*/ 0 w 937450"/>
                <a:gd name="connsiteY2" fmla="*/ 487871 h 954500"/>
                <a:gd name="connsiteX3" fmla="*/ 131350 w 937450"/>
                <a:gd name="connsiteY3" fmla="*/ 129064 h 954500"/>
                <a:gd name="connsiteX4" fmla="*/ 485204 w 937450"/>
                <a:gd name="connsiteY4" fmla="*/ 0 h 954500"/>
                <a:gd name="connsiteX5" fmla="*/ 818198 w 937450"/>
                <a:gd name="connsiteY5" fmla="*/ 125540 h 954500"/>
                <a:gd name="connsiteX6" fmla="*/ 937451 w 937450"/>
                <a:gd name="connsiteY6" fmla="*/ 473678 h 954500"/>
                <a:gd name="connsiteX7" fmla="*/ 808768 w 937450"/>
                <a:gd name="connsiteY7" fmla="*/ 823151 h 954500"/>
                <a:gd name="connsiteX8" fmla="*/ 462915 w 937450"/>
                <a:gd name="connsiteY8" fmla="*/ 954500 h 954500"/>
                <a:gd name="connsiteX9" fmla="*/ 472821 w 937450"/>
                <a:gd name="connsiteY9" fmla="*/ 164592 h 954500"/>
                <a:gd name="connsiteX10" fmla="*/ 281369 w 937450"/>
                <a:gd name="connsiteY10" fmla="*/ 249174 h 954500"/>
                <a:gd name="connsiteX11" fmla="*/ 211074 w 937450"/>
                <a:gd name="connsiteY11" fmla="*/ 482441 h 954500"/>
                <a:gd name="connsiteX12" fmla="*/ 282321 w 937450"/>
                <a:gd name="connsiteY12" fmla="*/ 708088 h 954500"/>
                <a:gd name="connsiteX13" fmla="*/ 472821 w 937450"/>
                <a:gd name="connsiteY13" fmla="*/ 790480 h 954500"/>
                <a:gd name="connsiteX14" fmla="*/ 660178 w 937450"/>
                <a:gd name="connsiteY14" fmla="*/ 709422 h 954500"/>
                <a:gd name="connsiteX15" fmla="*/ 725615 w 937450"/>
                <a:gd name="connsiteY15" fmla="*/ 478822 h 954500"/>
                <a:gd name="connsiteX16" fmla="*/ 660178 w 937450"/>
                <a:gd name="connsiteY16" fmla="*/ 246412 h 954500"/>
                <a:gd name="connsiteX17" fmla="*/ 472821 w 937450"/>
                <a:gd name="connsiteY17" fmla="*/ 164497 h 9545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937450" h="954500">
                  <a:moveTo>
                    <a:pt x="463011" y="954310"/>
                  </a:moveTo>
                  <a:cubicBezTo>
                    <a:pt x="322326" y="954310"/>
                    <a:pt x="210027" y="911733"/>
                    <a:pt x="126016" y="826579"/>
                  </a:cubicBezTo>
                  <a:cubicBezTo>
                    <a:pt x="42006" y="741426"/>
                    <a:pt x="0" y="628459"/>
                    <a:pt x="0" y="487871"/>
                  </a:cubicBezTo>
                  <a:cubicBezTo>
                    <a:pt x="0" y="334709"/>
                    <a:pt x="43720" y="215170"/>
                    <a:pt x="131350" y="129064"/>
                  </a:cubicBezTo>
                  <a:cubicBezTo>
                    <a:pt x="218885" y="43053"/>
                    <a:pt x="336900" y="0"/>
                    <a:pt x="485204" y="0"/>
                  </a:cubicBezTo>
                  <a:cubicBezTo>
                    <a:pt x="633508" y="0"/>
                    <a:pt x="738664" y="41815"/>
                    <a:pt x="818198" y="125540"/>
                  </a:cubicBezTo>
                  <a:cubicBezTo>
                    <a:pt x="897731" y="209264"/>
                    <a:pt x="937451" y="325279"/>
                    <a:pt x="937451" y="473678"/>
                  </a:cubicBezTo>
                  <a:cubicBezTo>
                    <a:pt x="937451" y="622078"/>
                    <a:pt x="894588" y="735616"/>
                    <a:pt x="808768" y="823151"/>
                  </a:cubicBezTo>
                  <a:cubicBezTo>
                    <a:pt x="723043" y="910685"/>
                    <a:pt x="607695" y="954500"/>
                    <a:pt x="462915" y="954500"/>
                  </a:cubicBezTo>
                  <a:close/>
                  <a:moveTo>
                    <a:pt x="472821" y="164592"/>
                  </a:moveTo>
                  <a:cubicBezTo>
                    <a:pt x="392049" y="164592"/>
                    <a:pt x="328327" y="192786"/>
                    <a:pt x="281369" y="249174"/>
                  </a:cubicBezTo>
                  <a:cubicBezTo>
                    <a:pt x="234506" y="305562"/>
                    <a:pt x="211074" y="383286"/>
                    <a:pt x="211074" y="482441"/>
                  </a:cubicBezTo>
                  <a:cubicBezTo>
                    <a:pt x="211074" y="581597"/>
                    <a:pt x="234791" y="653225"/>
                    <a:pt x="282321" y="708088"/>
                  </a:cubicBezTo>
                  <a:cubicBezTo>
                    <a:pt x="329756" y="762953"/>
                    <a:pt x="393288" y="790480"/>
                    <a:pt x="472821" y="790480"/>
                  </a:cubicBezTo>
                  <a:cubicBezTo>
                    <a:pt x="552355" y="790480"/>
                    <a:pt x="616554" y="763524"/>
                    <a:pt x="660178" y="709422"/>
                  </a:cubicBezTo>
                  <a:cubicBezTo>
                    <a:pt x="703802" y="655415"/>
                    <a:pt x="725615" y="578549"/>
                    <a:pt x="725615" y="478822"/>
                  </a:cubicBezTo>
                  <a:cubicBezTo>
                    <a:pt x="725615" y="379095"/>
                    <a:pt x="703802" y="301085"/>
                    <a:pt x="660178" y="246412"/>
                  </a:cubicBezTo>
                  <a:cubicBezTo>
                    <a:pt x="616554" y="191834"/>
                    <a:pt x="554070" y="164497"/>
                    <a:pt x="472821" y="164497"/>
                  </a:cubicBezTo>
                  <a:close/>
                </a:path>
              </a:pathLst>
            </a:custGeom>
            <a:grpFill/>
            <a:ln w="9525" cap="flat">
              <a:noFill/>
              <a:prstDash val="solid"/>
              <a:miter/>
            </a:ln>
          </p:spPr>
          <p:txBody>
            <a:bodyPr rtlCol="0" anchor="ctr"/>
            <a:lstStyle/>
            <a:p>
              <a:endParaRPr lang="en-US"/>
            </a:p>
          </p:txBody>
        </p:sp>
        <p:sp>
          <p:nvSpPr>
            <p:cNvPr id="30" name="Freeform: Shape 29">
              <a:extLst>
                <a:ext uri="{FF2B5EF4-FFF2-40B4-BE49-F238E27FC236}">
                  <a16:creationId xmlns:a16="http://schemas.microsoft.com/office/drawing/2014/main" id="{21258D29-252A-7890-CBA1-2D62B73CC6DF}"/>
                </a:ext>
              </a:extLst>
            </p:cNvPr>
            <p:cNvSpPr/>
            <p:nvPr/>
          </p:nvSpPr>
          <p:spPr bwMode="white">
            <a:xfrm>
              <a:off x="6867524" y="1907208"/>
              <a:ext cx="607218" cy="1370171"/>
            </a:xfrm>
            <a:custGeom>
              <a:avLst/>
              <a:gdLst>
                <a:gd name="connsiteX0" fmla="*/ 607123 w 607218"/>
                <a:gd name="connsiteY0" fmla="*/ 188786 h 1370171"/>
                <a:gd name="connsiteX1" fmla="*/ 511873 w 607218"/>
                <a:gd name="connsiteY1" fmla="*/ 164783 h 1370171"/>
                <a:gd name="connsiteX2" fmla="*/ 361379 w 607218"/>
                <a:gd name="connsiteY2" fmla="*/ 334804 h 1370171"/>
                <a:gd name="connsiteX3" fmla="*/ 361379 w 607218"/>
                <a:gd name="connsiteY3" fmla="*/ 458534 h 1370171"/>
                <a:gd name="connsiteX4" fmla="*/ 573310 w 607218"/>
                <a:gd name="connsiteY4" fmla="*/ 458534 h 1370171"/>
                <a:gd name="connsiteX5" fmla="*/ 573310 w 607218"/>
                <a:gd name="connsiteY5" fmla="*/ 620554 h 1370171"/>
                <a:gd name="connsiteX6" fmla="*/ 362331 w 607218"/>
                <a:gd name="connsiteY6" fmla="*/ 620554 h 1370171"/>
                <a:gd name="connsiteX7" fmla="*/ 362331 w 607218"/>
                <a:gd name="connsiteY7" fmla="*/ 1370171 h 1370171"/>
                <a:gd name="connsiteX8" fmla="*/ 155829 w 607218"/>
                <a:gd name="connsiteY8" fmla="*/ 1370171 h 1370171"/>
                <a:gd name="connsiteX9" fmla="*/ 155829 w 607218"/>
                <a:gd name="connsiteY9" fmla="*/ 620554 h 1370171"/>
                <a:gd name="connsiteX10" fmla="*/ 0 w 607218"/>
                <a:gd name="connsiteY10" fmla="*/ 620554 h 1370171"/>
                <a:gd name="connsiteX11" fmla="*/ 0 w 607218"/>
                <a:gd name="connsiteY11" fmla="*/ 458534 h 1370171"/>
                <a:gd name="connsiteX12" fmla="*/ 155829 w 607218"/>
                <a:gd name="connsiteY12" fmla="*/ 458534 h 1370171"/>
                <a:gd name="connsiteX13" fmla="*/ 155829 w 607218"/>
                <a:gd name="connsiteY13" fmla="*/ 310706 h 1370171"/>
                <a:gd name="connsiteX14" fmla="*/ 250222 w 607218"/>
                <a:gd name="connsiteY14" fmla="*/ 83249 h 1370171"/>
                <a:gd name="connsiteX15" fmla="*/ 486156 w 607218"/>
                <a:gd name="connsiteY15" fmla="*/ 0 h 1370171"/>
                <a:gd name="connsiteX16" fmla="*/ 607219 w 607218"/>
                <a:gd name="connsiteY16" fmla="*/ 16955 h 1370171"/>
                <a:gd name="connsiteX17" fmla="*/ 607219 w 607218"/>
                <a:gd name="connsiteY17" fmla="*/ 188786 h 137017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607218" h="1370171">
                  <a:moveTo>
                    <a:pt x="607123" y="188786"/>
                  </a:moveTo>
                  <a:cubicBezTo>
                    <a:pt x="579215" y="172784"/>
                    <a:pt x="547497" y="164783"/>
                    <a:pt x="511873" y="164783"/>
                  </a:cubicBezTo>
                  <a:cubicBezTo>
                    <a:pt x="411575" y="164783"/>
                    <a:pt x="361379" y="221456"/>
                    <a:pt x="361379" y="334804"/>
                  </a:cubicBezTo>
                  <a:lnTo>
                    <a:pt x="361379" y="458534"/>
                  </a:lnTo>
                  <a:lnTo>
                    <a:pt x="573310" y="458534"/>
                  </a:lnTo>
                  <a:lnTo>
                    <a:pt x="573310" y="620554"/>
                  </a:lnTo>
                  <a:lnTo>
                    <a:pt x="362331" y="620554"/>
                  </a:lnTo>
                  <a:lnTo>
                    <a:pt x="362331" y="1370171"/>
                  </a:lnTo>
                  <a:lnTo>
                    <a:pt x="155829" y="1370171"/>
                  </a:lnTo>
                  <a:lnTo>
                    <a:pt x="155829" y="620554"/>
                  </a:lnTo>
                  <a:lnTo>
                    <a:pt x="0" y="620554"/>
                  </a:lnTo>
                  <a:lnTo>
                    <a:pt x="0" y="458534"/>
                  </a:lnTo>
                  <a:lnTo>
                    <a:pt x="155829" y="458534"/>
                  </a:lnTo>
                  <a:lnTo>
                    <a:pt x="155829" y="310706"/>
                  </a:lnTo>
                  <a:cubicBezTo>
                    <a:pt x="155829" y="214598"/>
                    <a:pt x="187261" y="138779"/>
                    <a:pt x="250222" y="83249"/>
                  </a:cubicBezTo>
                  <a:cubicBezTo>
                    <a:pt x="313087" y="27718"/>
                    <a:pt x="391763" y="0"/>
                    <a:pt x="486156" y="0"/>
                  </a:cubicBezTo>
                  <a:cubicBezTo>
                    <a:pt x="537210" y="0"/>
                    <a:pt x="577501" y="5620"/>
                    <a:pt x="607219" y="16955"/>
                  </a:cubicBezTo>
                  <a:lnTo>
                    <a:pt x="607219" y="188786"/>
                  </a:lnTo>
                  <a:close/>
                </a:path>
              </a:pathLst>
            </a:custGeom>
            <a:grpFill/>
            <a:ln w="9525" cap="flat">
              <a:noFill/>
              <a:prstDash val="solid"/>
              <a:miter/>
            </a:ln>
          </p:spPr>
          <p:txBody>
            <a:bodyPr rtlCol="0" anchor="ctr"/>
            <a:lstStyle/>
            <a:p>
              <a:endParaRPr lang="en-US"/>
            </a:p>
          </p:txBody>
        </p:sp>
        <p:sp>
          <p:nvSpPr>
            <p:cNvPr id="31" name="Freeform: Shape 30">
              <a:extLst>
                <a:ext uri="{FF2B5EF4-FFF2-40B4-BE49-F238E27FC236}">
                  <a16:creationId xmlns:a16="http://schemas.microsoft.com/office/drawing/2014/main" id="{4479E827-C57E-CA20-149D-7272F492FA52}"/>
                </a:ext>
              </a:extLst>
            </p:cNvPr>
            <p:cNvSpPr/>
            <p:nvPr/>
          </p:nvSpPr>
          <p:spPr bwMode="white">
            <a:xfrm>
              <a:off x="7398638" y="2095993"/>
              <a:ext cx="576929" cy="1201864"/>
            </a:xfrm>
            <a:custGeom>
              <a:avLst/>
              <a:gdLst>
                <a:gd name="connsiteX0" fmla="*/ 576834 w 576929"/>
                <a:gd name="connsiteY0" fmla="*/ 1171575 h 1201864"/>
                <a:gd name="connsiteX1" fmla="*/ 417481 w 576929"/>
                <a:gd name="connsiteY1" fmla="*/ 1201865 h 1201864"/>
                <a:gd name="connsiteX2" fmla="*/ 152209 w 576929"/>
                <a:gd name="connsiteY2" fmla="*/ 947261 h 1201864"/>
                <a:gd name="connsiteX3" fmla="*/ 152209 w 576929"/>
                <a:gd name="connsiteY3" fmla="*/ 431768 h 1201864"/>
                <a:gd name="connsiteX4" fmla="*/ 0 w 576929"/>
                <a:gd name="connsiteY4" fmla="*/ 431768 h 1201864"/>
                <a:gd name="connsiteX5" fmla="*/ 0 w 576929"/>
                <a:gd name="connsiteY5" fmla="*/ 269748 h 1201864"/>
                <a:gd name="connsiteX6" fmla="*/ 152209 w 576929"/>
                <a:gd name="connsiteY6" fmla="*/ 269748 h 1201864"/>
                <a:gd name="connsiteX7" fmla="*/ 152209 w 576929"/>
                <a:gd name="connsiteY7" fmla="*/ 58769 h 1201864"/>
                <a:gd name="connsiteX8" fmla="*/ 358807 w 576929"/>
                <a:gd name="connsiteY8" fmla="*/ 0 h 1201864"/>
                <a:gd name="connsiteX9" fmla="*/ 358807 w 576929"/>
                <a:gd name="connsiteY9" fmla="*/ 269748 h 1201864"/>
                <a:gd name="connsiteX10" fmla="*/ 576929 w 576929"/>
                <a:gd name="connsiteY10" fmla="*/ 269748 h 1201864"/>
                <a:gd name="connsiteX11" fmla="*/ 576929 w 576929"/>
                <a:gd name="connsiteY11" fmla="*/ 431768 h 1201864"/>
                <a:gd name="connsiteX12" fmla="*/ 358807 w 576929"/>
                <a:gd name="connsiteY12" fmla="*/ 431768 h 1201864"/>
                <a:gd name="connsiteX13" fmla="*/ 358807 w 576929"/>
                <a:gd name="connsiteY13" fmla="*/ 887635 h 1201864"/>
                <a:gd name="connsiteX14" fmla="*/ 388144 w 576929"/>
                <a:gd name="connsiteY14" fmla="*/ 1003364 h 1201864"/>
                <a:gd name="connsiteX15" fmla="*/ 486060 w 576929"/>
                <a:gd name="connsiteY15" fmla="*/ 1038035 h 1201864"/>
                <a:gd name="connsiteX16" fmla="*/ 576834 w 576929"/>
                <a:gd name="connsiteY16" fmla="*/ 1007745 h 1201864"/>
                <a:gd name="connsiteX17" fmla="*/ 576834 w 576929"/>
                <a:gd name="connsiteY17" fmla="*/ 1171575 h 12018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76929" h="1201864">
                  <a:moveTo>
                    <a:pt x="576834" y="1171575"/>
                  </a:moveTo>
                  <a:cubicBezTo>
                    <a:pt x="536448" y="1191768"/>
                    <a:pt x="483394" y="1201865"/>
                    <a:pt x="417481" y="1201865"/>
                  </a:cubicBezTo>
                  <a:cubicBezTo>
                    <a:pt x="240602" y="1201865"/>
                    <a:pt x="152209" y="1116997"/>
                    <a:pt x="152209" y="947261"/>
                  </a:cubicBezTo>
                  <a:lnTo>
                    <a:pt x="152209" y="431768"/>
                  </a:lnTo>
                  <a:lnTo>
                    <a:pt x="0" y="431768"/>
                  </a:lnTo>
                  <a:lnTo>
                    <a:pt x="0" y="269748"/>
                  </a:lnTo>
                  <a:lnTo>
                    <a:pt x="152209" y="269748"/>
                  </a:lnTo>
                  <a:lnTo>
                    <a:pt x="152209" y="58769"/>
                  </a:lnTo>
                  <a:lnTo>
                    <a:pt x="358807" y="0"/>
                  </a:lnTo>
                  <a:lnTo>
                    <a:pt x="358807" y="269748"/>
                  </a:lnTo>
                  <a:lnTo>
                    <a:pt x="576929" y="269748"/>
                  </a:lnTo>
                  <a:lnTo>
                    <a:pt x="576929" y="431768"/>
                  </a:lnTo>
                  <a:lnTo>
                    <a:pt x="358807" y="431768"/>
                  </a:lnTo>
                  <a:lnTo>
                    <a:pt x="358807" y="887635"/>
                  </a:lnTo>
                  <a:cubicBezTo>
                    <a:pt x="358807" y="941642"/>
                    <a:pt x="368618" y="980218"/>
                    <a:pt x="388144" y="1003364"/>
                  </a:cubicBezTo>
                  <a:cubicBezTo>
                    <a:pt x="407765" y="1026509"/>
                    <a:pt x="440341" y="1038035"/>
                    <a:pt x="486060" y="1038035"/>
                  </a:cubicBezTo>
                  <a:cubicBezTo>
                    <a:pt x="521112" y="1038035"/>
                    <a:pt x="551307" y="1027938"/>
                    <a:pt x="576834" y="1007745"/>
                  </a:cubicBezTo>
                  <a:lnTo>
                    <a:pt x="576834" y="1171575"/>
                  </a:lnTo>
                  <a:close/>
                </a:path>
              </a:pathLst>
            </a:custGeom>
            <a:grpFill/>
            <a:ln w="9525" cap="flat">
              <a:noFill/>
              <a:prstDash val="solid"/>
              <a:miter/>
            </a:ln>
          </p:spPr>
          <p:txBody>
            <a:bodyPr rtlCol="0" anchor="ctr"/>
            <a:lstStyle/>
            <a:p>
              <a:endParaRPr lang="en-US"/>
            </a:p>
          </p:txBody>
        </p:sp>
        <p:sp>
          <p:nvSpPr>
            <p:cNvPr id="32" name="Freeform: Shape 31">
              <a:extLst>
                <a:ext uri="{FF2B5EF4-FFF2-40B4-BE49-F238E27FC236}">
                  <a16:creationId xmlns:a16="http://schemas.microsoft.com/office/drawing/2014/main" id="{89685AAF-E6CE-0A10-EBE5-9642E5DF5F7E}"/>
                </a:ext>
              </a:extLst>
            </p:cNvPr>
            <p:cNvSpPr/>
            <p:nvPr/>
          </p:nvSpPr>
          <p:spPr bwMode="white">
            <a:xfrm>
              <a:off x="747712" y="3824019"/>
              <a:ext cx="864584" cy="1276730"/>
            </a:xfrm>
            <a:custGeom>
              <a:avLst/>
              <a:gdLst>
                <a:gd name="connsiteX0" fmla="*/ 0 w 864584"/>
                <a:gd name="connsiteY0" fmla="*/ 1276636 h 1276730"/>
                <a:gd name="connsiteX1" fmla="*/ 0 w 864584"/>
                <a:gd name="connsiteY1" fmla="*/ 0 h 1276730"/>
                <a:gd name="connsiteX2" fmla="*/ 405098 w 864584"/>
                <a:gd name="connsiteY2" fmla="*/ 0 h 1276730"/>
                <a:gd name="connsiteX3" fmla="*/ 698468 w 864584"/>
                <a:gd name="connsiteY3" fmla="*/ 81058 h 1276730"/>
                <a:gd name="connsiteX4" fmla="*/ 806672 w 864584"/>
                <a:gd name="connsiteY4" fmla="*/ 292036 h 1276730"/>
                <a:gd name="connsiteX5" fmla="*/ 745236 w 864584"/>
                <a:gd name="connsiteY5" fmla="*/ 480822 h 1276730"/>
                <a:gd name="connsiteX6" fmla="*/ 575215 w 864584"/>
                <a:gd name="connsiteY6" fmla="*/ 594741 h 1276730"/>
                <a:gd name="connsiteX7" fmla="*/ 575215 w 864584"/>
                <a:gd name="connsiteY7" fmla="*/ 598265 h 1276730"/>
                <a:gd name="connsiteX8" fmla="*/ 785813 w 864584"/>
                <a:gd name="connsiteY8" fmla="*/ 695801 h 1276730"/>
                <a:gd name="connsiteX9" fmla="*/ 864584 w 864584"/>
                <a:gd name="connsiteY9" fmla="*/ 909923 h 1276730"/>
                <a:gd name="connsiteX10" fmla="*/ 735521 w 864584"/>
                <a:gd name="connsiteY10" fmla="*/ 1175194 h 1276730"/>
                <a:gd name="connsiteX11" fmla="*/ 409670 w 864584"/>
                <a:gd name="connsiteY11" fmla="*/ 1276731 h 1276730"/>
                <a:gd name="connsiteX12" fmla="*/ 0 w 864584"/>
                <a:gd name="connsiteY12" fmla="*/ 1276731 h 1276730"/>
                <a:gd name="connsiteX13" fmla="*/ 210979 w 864584"/>
                <a:gd name="connsiteY13" fmla="*/ 170021 h 1276730"/>
                <a:gd name="connsiteX14" fmla="*/ 210979 w 864584"/>
                <a:gd name="connsiteY14" fmla="*/ 533209 h 1276730"/>
                <a:gd name="connsiteX15" fmla="*/ 348044 w 864584"/>
                <a:gd name="connsiteY15" fmla="*/ 533209 h 1276730"/>
                <a:gd name="connsiteX16" fmla="*/ 521208 w 864584"/>
                <a:gd name="connsiteY16" fmla="*/ 481108 h 1276730"/>
                <a:gd name="connsiteX17" fmla="*/ 583978 w 864584"/>
                <a:gd name="connsiteY17" fmla="*/ 333756 h 1276730"/>
                <a:gd name="connsiteX18" fmla="*/ 364998 w 864584"/>
                <a:gd name="connsiteY18" fmla="*/ 169926 h 1276730"/>
                <a:gd name="connsiteX19" fmla="*/ 210979 w 864584"/>
                <a:gd name="connsiteY19" fmla="*/ 169926 h 1276730"/>
                <a:gd name="connsiteX20" fmla="*/ 210979 w 864584"/>
                <a:gd name="connsiteY20" fmla="*/ 703326 h 1276730"/>
                <a:gd name="connsiteX21" fmla="*/ 210979 w 864584"/>
                <a:gd name="connsiteY21" fmla="*/ 1107567 h 1276730"/>
                <a:gd name="connsiteX22" fmla="*/ 391668 w 864584"/>
                <a:gd name="connsiteY22" fmla="*/ 1107567 h 1276730"/>
                <a:gd name="connsiteX23" fmla="*/ 574643 w 864584"/>
                <a:gd name="connsiteY23" fmla="*/ 1052798 h 1276730"/>
                <a:gd name="connsiteX24" fmla="*/ 639223 w 864584"/>
                <a:gd name="connsiteY24" fmla="*/ 901922 h 1276730"/>
                <a:gd name="connsiteX25" fmla="*/ 364141 w 864584"/>
                <a:gd name="connsiteY25" fmla="*/ 703421 h 1276730"/>
                <a:gd name="connsiteX26" fmla="*/ 210979 w 864584"/>
                <a:gd name="connsiteY26" fmla="*/ 703421 h 12767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864584" h="1276730">
                  <a:moveTo>
                    <a:pt x="0" y="1276636"/>
                  </a:moveTo>
                  <a:lnTo>
                    <a:pt x="0" y="0"/>
                  </a:lnTo>
                  <a:lnTo>
                    <a:pt x="405098" y="0"/>
                  </a:lnTo>
                  <a:cubicBezTo>
                    <a:pt x="528542" y="0"/>
                    <a:pt x="626364" y="27051"/>
                    <a:pt x="698468" y="81058"/>
                  </a:cubicBezTo>
                  <a:cubicBezTo>
                    <a:pt x="770573" y="135064"/>
                    <a:pt x="806672" y="205359"/>
                    <a:pt x="806672" y="292036"/>
                  </a:cubicBezTo>
                  <a:cubicBezTo>
                    <a:pt x="806672" y="364426"/>
                    <a:pt x="786194" y="427387"/>
                    <a:pt x="745236" y="480822"/>
                  </a:cubicBezTo>
                  <a:cubicBezTo>
                    <a:pt x="704279" y="534257"/>
                    <a:pt x="647605" y="572262"/>
                    <a:pt x="575215" y="594741"/>
                  </a:cubicBezTo>
                  <a:lnTo>
                    <a:pt x="575215" y="598265"/>
                  </a:lnTo>
                  <a:cubicBezTo>
                    <a:pt x="663035" y="608362"/>
                    <a:pt x="733235" y="640842"/>
                    <a:pt x="785813" y="695801"/>
                  </a:cubicBezTo>
                  <a:cubicBezTo>
                    <a:pt x="838295" y="750665"/>
                    <a:pt x="864584" y="822103"/>
                    <a:pt x="864584" y="909923"/>
                  </a:cubicBezTo>
                  <a:cubicBezTo>
                    <a:pt x="864584" y="1019175"/>
                    <a:pt x="821531" y="1107567"/>
                    <a:pt x="735521" y="1175194"/>
                  </a:cubicBezTo>
                  <a:cubicBezTo>
                    <a:pt x="649415" y="1242822"/>
                    <a:pt x="540830" y="1276731"/>
                    <a:pt x="409670" y="1276731"/>
                  </a:cubicBezTo>
                  <a:lnTo>
                    <a:pt x="0" y="1276731"/>
                  </a:lnTo>
                  <a:close/>
                  <a:moveTo>
                    <a:pt x="210979" y="170021"/>
                  </a:moveTo>
                  <a:lnTo>
                    <a:pt x="210979" y="533209"/>
                  </a:lnTo>
                  <a:lnTo>
                    <a:pt x="348044" y="533209"/>
                  </a:lnTo>
                  <a:cubicBezTo>
                    <a:pt x="421672" y="533209"/>
                    <a:pt x="479393" y="515874"/>
                    <a:pt x="521208" y="481108"/>
                  </a:cubicBezTo>
                  <a:cubicBezTo>
                    <a:pt x="563023" y="446342"/>
                    <a:pt x="583978" y="397288"/>
                    <a:pt x="583978" y="333756"/>
                  </a:cubicBezTo>
                  <a:cubicBezTo>
                    <a:pt x="583978" y="224600"/>
                    <a:pt x="511016" y="169926"/>
                    <a:pt x="364998" y="169926"/>
                  </a:cubicBezTo>
                  <a:lnTo>
                    <a:pt x="210979" y="169926"/>
                  </a:lnTo>
                  <a:close/>
                  <a:moveTo>
                    <a:pt x="210979" y="703326"/>
                  </a:moveTo>
                  <a:lnTo>
                    <a:pt x="210979" y="1107567"/>
                  </a:lnTo>
                  <a:lnTo>
                    <a:pt x="391668" y="1107567"/>
                  </a:lnTo>
                  <a:cubicBezTo>
                    <a:pt x="470630" y="1107567"/>
                    <a:pt x="531590" y="1089279"/>
                    <a:pt x="574643" y="1052798"/>
                  </a:cubicBezTo>
                  <a:cubicBezTo>
                    <a:pt x="617696" y="1016318"/>
                    <a:pt x="639223" y="966026"/>
                    <a:pt x="639223" y="901922"/>
                  </a:cubicBezTo>
                  <a:cubicBezTo>
                    <a:pt x="639223" y="769620"/>
                    <a:pt x="547497" y="703421"/>
                    <a:pt x="364141" y="703421"/>
                  </a:cubicBezTo>
                  <a:lnTo>
                    <a:pt x="210979" y="703421"/>
                  </a:lnTo>
                  <a:close/>
                </a:path>
              </a:pathLst>
            </a:custGeom>
            <a:grpFill/>
            <a:ln w="9525" cap="flat">
              <a:noFill/>
              <a:prstDash val="solid"/>
              <a:miter/>
            </a:ln>
          </p:spPr>
          <p:txBody>
            <a:bodyPr rtlCol="0" anchor="ctr"/>
            <a:lstStyle/>
            <a:p>
              <a:endParaRPr lang="en-US"/>
            </a:p>
          </p:txBody>
        </p:sp>
        <p:sp>
          <p:nvSpPr>
            <p:cNvPr id="33" name="Freeform: Shape 32">
              <a:extLst>
                <a:ext uri="{FF2B5EF4-FFF2-40B4-BE49-F238E27FC236}">
                  <a16:creationId xmlns:a16="http://schemas.microsoft.com/office/drawing/2014/main" id="{6D47342F-6E33-C310-3B4A-6DB6948CD42C}"/>
                </a:ext>
              </a:extLst>
            </p:cNvPr>
            <p:cNvSpPr/>
            <p:nvPr/>
          </p:nvSpPr>
          <p:spPr bwMode="white">
            <a:xfrm>
              <a:off x="1753361" y="4189016"/>
              <a:ext cx="812863" cy="932973"/>
            </a:xfrm>
            <a:custGeom>
              <a:avLst/>
              <a:gdLst>
                <a:gd name="connsiteX0" fmla="*/ 812863 w 812863"/>
                <a:gd name="connsiteY0" fmla="*/ 911638 h 932973"/>
                <a:gd name="connsiteX1" fmla="*/ 606362 w 812863"/>
                <a:gd name="connsiteY1" fmla="*/ 911638 h 932973"/>
                <a:gd name="connsiteX2" fmla="*/ 606362 w 812863"/>
                <a:gd name="connsiteY2" fmla="*/ 767429 h 932973"/>
                <a:gd name="connsiteX3" fmla="*/ 602742 w 812863"/>
                <a:gd name="connsiteY3" fmla="*/ 767429 h 932973"/>
                <a:gd name="connsiteX4" fmla="*/ 323183 w 812863"/>
                <a:gd name="connsiteY4" fmla="*/ 932974 h 932973"/>
                <a:gd name="connsiteX5" fmla="*/ 0 w 812863"/>
                <a:gd name="connsiteY5" fmla="*/ 544830 h 932973"/>
                <a:gd name="connsiteX6" fmla="*/ 0 w 812863"/>
                <a:gd name="connsiteY6" fmla="*/ 0 h 932973"/>
                <a:gd name="connsiteX7" fmla="*/ 206502 w 812863"/>
                <a:gd name="connsiteY7" fmla="*/ 0 h 932973"/>
                <a:gd name="connsiteX8" fmla="*/ 206502 w 812863"/>
                <a:gd name="connsiteY8" fmla="*/ 523494 h 932973"/>
                <a:gd name="connsiteX9" fmla="*/ 396145 w 812863"/>
                <a:gd name="connsiteY9" fmla="*/ 769239 h 932973"/>
                <a:gd name="connsiteX10" fmla="*/ 547021 w 812863"/>
                <a:gd name="connsiteY10" fmla="*/ 701612 h 932973"/>
                <a:gd name="connsiteX11" fmla="*/ 606266 w 812863"/>
                <a:gd name="connsiteY11" fmla="*/ 524447 h 932973"/>
                <a:gd name="connsiteX12" fmla="*/ 606266 w 812863"/>
                <a:gd name="connsiteY12" fmla="*/ 95 h 932973"/>
                <a:gd name="connsiteX13" fmla="*/ 812768 w 812863"/>
                <a:gd name="connsiteY13" fmla="*/ 95 h 932973"/>
                <a:gd name="connsiteX14" fmla="*/ 812768 w 812863"/>
                <a:gd name="connsiteY14" fmla="*/ 911733 h 9329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812863" h="932973">
                  <a:moveTo>
                    <a:pt x="812863" y="911638"/>
                  </a:moveTo>
                  <a:lnTo>
                    <a:pt x="606362" y="911638"/>
                  </a:lnTo>
                  <a:lnTo>
                    <a:pt x="606362" y="767429"/>
                  </a:lnTo>
                  <a:lnTo>
                    <a:pt x="602742" y="767429"/>
                  </a:lnTo>
                  <a:cubicBezTo>
                    <a:pt x="542830" y="877824"/>
                    <a:pt x="449580" y="932974"/>
                    <a:pt x="323183" y="932974"/>
                  </a:cubicBezTo>
                  <a:cubicBezTo>
                    <a:pt x="107728" y="932974"/>
                    <a:pt x="0" y="803624"/>
                    <a:pt x="0" y="544830"/>
                  </a:cubicBezTo>
                  <a:lnTo>
                    <a:pt x="0" y="0"/>
                  </a:lnTo>
                  <a:lnTo>
                    <a:pt x="206502" y="0"/>
                  </a:lnTo>
                  <a:lnTo>
                    <a:pt x="206502" y="523494"/>
                  </a:lnTo>
                  <a:cubicBezTo>
                    <a:pt x="206502" y="687324"/>
                    <a:pt x="269748" y="769239"/>
                    <a:pt x="396145" y="769239"/>
                  </a:cubicBezTo>
                  <a:cubicBezTo>
                    <a:pt x="457295" y="769239"/>
                    <a:pt x="507587" y="746665"/>
                    <a:pt x="547021" y="701612"/>
                  </a:cubicBezTo>
                  <a:cubicBezTo>
                    <a:pt x="586454" y="656558"/>
                    <a:pt x="606266" y="597408"/>
                    <a:pt x="606266" y="524447"/>
                  </a:cubicBezTo>
                  <a:lnTo>
                    <a:pt x="606266" y="95"/>
                  </a:lnTo>
                  <a:lnTo>
                    <a:pt x="812768" y="95"/>
                  </a:lnTo>
                  <a:lnTo>
                    <a:pt x="812768" y="911733"/>
                  </a:lnTo>
                  <a:close/>
                </a:path>
              </a:pathLst>
            </a:custGeom>
            <a:grpFill/>
            <a:ln w="9525" cap="flat">
              <a:noFill/>
              <a:prstDash val="solid"/>
              <a:miter/>
            </a:ln>
          </p:spPr>
          <p:txBody>
            <a:bodyPr rtlCol="0" anchor="ctr"/>
            <a:lstStyle/>
            <a:p>
              <a:endParaRPr lang="en-US"/>
            </a:p>
          </p:txBody>
        </p:sp>
        <p:sp>
          <p:nvSpPr>
            <p:cNvPr id="34" name="Freeform: Shape 33">
              <a:extLst>
                <a:ext uri="{FF2B5EF4-FFF2-40B4-BE49-F238E27FC236}">
                  <a16:creationId xmlns:a16="http://schemas.microsoft.com/office/drawing/2014/main" id="{80420E76-AEB3-65EE-FDCE-6D201AB9FA24}"/>
                </a:ext>
              </a:extLst>
            </p:cNvPr>
            <p:cNvSpPr/>
            <p:nvPr/>
          </p:nvSpPr>
          <p:spPr bwMode="white">
            <a:xfrm>
              <a:off x="2761678" y="3762487"/>
              <a:ext cx="248412" cy="1338167"/>
            </a:xfrm>
            <a:custGeom>
              <a:avLst/>
              <a:gdLst>
                <a:gd name="connsiteX0" fmla="*/ 122872 w 248412"/>
                <a:gd name="connsiteY0" fmla="*/ 235077 h 1338167"/>
                <a:gd name="connsiteX1" fmla="*/ 36100 w 248412"/>
                <a:gd name="connsiteY1" fmla="*/ 202121 h 1338167"/>
                <a:gd name="connsiteX2" fmla="*/ 0 w 248412"/>
                <a:gd name="connsiteY2" fmla="*/ 118396 h 1338167"/>
                <a:gd name="connsiteX3" fmla="*/ 36100 w 248412"/>
                <a:gd name="connsiteY3" fmla="*/ 33814 h 1338167"/>
                <a:gd name="connsiteX4" fmla="*/ 122872 w 248412"/>
                <a:gd name="connsiteY4" fmla="*/ 0 h 1338167"/>
                <a:gd name="connsiteX5" fmla="*/ 211931 w 248412"/>
                <a:gd name="connsiteY5" fmla="*/ 33814 h 1338167"/>
                <a:gd name="connsiteX6" fmla="*/ 248412 w 248412"/>
                <a:gd name="connsiteY6" fmla="*/ 118396 h 1338167"/>
                <a:gd name="connsiteX7" fmla="*/ 211931 w 248412"/>
                <a:gd name="connsiteY7" fmla="*/ 200787 h 1338167"/>
                <a:gd name="connsiteX8" fmla="*/ 122872 w 248412"/>
                <a:gd name="connsiteY8" fmla="*/ 235077 h 1338167"/>
                <a:gd name="connsiteX9" fmla="*/ 225266 w 248412"/>
                <a:gd name="connsiteY9" fmla="*/ 1338167 h 1338167"/>
                <a:gd name="connsiteX10" fmla="*/ 18764 w 248412"/>
                <a:gd name="connsiteY10" fmla="*/ 1338167 h 1338167"/>
                <a:gd name="connsiteX11" fmla="*/ 18764 w 248412"/>
                <a:gd name="connsiteY11" fmla="*/ 426530 h 1338167"/>
                <a:gd name="connsiteX12" fmla="*/ 225266 w 248412"/>
                <a:gd name="connsiteY12" fmla="*/ 426530 h 1338167"/>
                <a:gd name="connsiteX13" fmla="*/ 225266 w 248412"/>
                <a:gd name="connsiteY13" fmla="*/ 1338167 h 133816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248412" h="1338167">
                  <a:moveTo>
                    <a:pt x="122872" y="235077"/>
                  </a:moveTo>
                  <a:cubicBezTo>
                    <a:pt x="89059" y="235077"/>
                    <a:pt x="60103" y="224123"/>
                    <a:pt x="36100" y="202121"/>
                  </a:cubicBezTo>
                  <a:cubicBezTo>
                    <a:pt x="12097" y="180213"/>
                    <a:pt x="0" y="152305"/>
                    <a:pt x="0" y="118396"/>
                  </a:cubicBezTo>
                  <a:cubicBezTo>
                    <a:pt x="0" y="84487"/>
                    <a:pt x="12001" y="56388"/>
                    <a:pt x="36100" y="33814"/>
                  </a:cubicBezTo>
                  <a:cubicBezTo>
                    <a:pt x="60103" y="11240"/>
                    <a:pt x="89059" y="0"/>
                    <a:pt x="122872" y="0"/>
                  </a:cubicBezTo>
                  <a:cubicBezTo>
                    <a:pt x="156686" y="0"/>
                    <a:pt x="187547" y="11240"/>
                    <a:pt x="211931" y="33814"/>
                  </a:cubicBezTo>
                  <a:cubicBezTo>
                    <a:pt x="236220" y="56388"/>
                    <a:pt x="248412" y="84582"/>
                    <a:pt x="248412" y="118396"/>
                  </a:cubicBezTo>
                  <a:cubicBezTo>
                    <a:pt x="248412" y="150495"/>
                    <a:pt x="236220" y="177927"/>
                    <a:pt x="211931" y="200787"/>
                  </a:cubicBezTo>
                  <a:cubicBezTo>
                    <a:pt x="187547" y="223647"/>
                    <a:pt x="157925" y="235077"/>
                    <a:pt x="122872" y="235077"/>
                  </a:cubicBezTo>
                  <a:close/>
                  <a:moveTo>
                    <a:pt x="225266" y="1338167"/>
                  </a:moveTo>
                  <a:lnTo>
                    <a:pt x="18764" y="1338167"/>
                  </a:lnTo>
                  <a:lnTo>
                    <a:pt x="18764" y="426530"/>
                  </a:lnTo>
                  <a:lnTo>
                    <a:pt x="225266" y="426530"/>
                  </a:lnTo>
                  <a:lnTo>
                    <a:pt x="225266" y="1338167"/>
                  </a:lnTo>
                  <a:close/>
                </a:path>
              </a:pathLst>
            </a:custGeom>
            <a:grpFill/>
            <a:ln w="9525" cap="flat">
              <a:noFill/>
              <a:prstDash val="solid"/>
              <a:miter/>
            </a:ln>
          </p:spPr>
          <p:txBody>
            <a:bodyPr rtlCol="0" anchor="ctr"/>
            <a:lstStyle/>
            <a:p>
              <a:endParaRPr lang="en-US"/>
            </a:p>
          </p:txBody>
        </p:sp>
        <p:sp>
          <p:nvSpPr>
            <p:cNvPr id="35" name="Freeform: Shape 34">
              <a:extLst>
                <a:ext uri="{FF2B5EF4-FFF2-40B4-BE49-F238E27FC236}">
                  <a16:creationId xmlns:a16="http://schemas.microsoft.com/office/drawing/2014/main" id="{9279EA27-BDCF-7F8B-7B2D-C206ABC3C20D}"/>
                </a:ext>
              </a:extLst>
            </p:cNvPr>
            <p:cNvSpPr/>
            <p:nvPr/>
          </p:nvSpPr>
          <p:spPr bwMode="white">
            <a:xfrm>
              <a:off x="3201923" y="3750962"/>
              <a:ext cx="207454" cy="1349692"/>
            </a:xfrm>
            <a:custGeom>
              <a:avLst/>
              <a:gdLst>
                <a:gd name="connsiteX0" fmla="*/ 207454 w 207454"/>
                <a:gd name="connsiteY0" fmla="*/ 1349692 h 1349692"/>
                <a:gd name="connsiteX1" fmla="*/ 0 w 207454"/>
                <a:gd name="connsiteY1" fmla="*/ 1349692 h 1349692"/>
                <a:gd name="connsiteX2" fmla="*/ 0 w 207454"/>
                <a:gd name="connsiteY2" fmla="*/ 0 h 1349692"/>
                <a:gd name="connsiteX3" fmla="*/ 207454 w 207454"/>
                <a:gd name="connsiteY3" fmla="*/ 0 h 1349692"/>
                <a:gd name="connsiteX4" fmla="*/ 207454 w 207454"/>
                <a:gd name="connsiteY4" fmla="*/ 1349692 h 134969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7454" h="1349692">
                  <a:moveTo>
                    <a:pt x="207454" y="1349692"/>
                  </a:moveTo>
                  <a:lnTo>
                    <a:pt x="0" y="1349692"/>
                  </a:lnTo>
                  <a:lnTo>
                    <a:pt x="0" y="0"/>
                  </a:lnTo>
                  <a:lnTo>
                    <a:pt x="207454" y="0"/>
                  </a:lnTo>
                  <a:lnTo>
                    <a:pt x="207454" y="1349692"/>
                  </a:lnTo>
                  <a:close/>
                </a:path>
              </a:pathLst>
            </a:custGeom>
            <a:grpFill/>
            <a:ln w="9525" cap="flat">
              <a:noFill/>
              <a:prstDash val="solid"/>
              <a:miter/>
            </a:ln>
          </p:spPr>
          <p:txBody>
            <a:bodyPr rtlCol="0" anchor="ctr"/>
            <a:lstStyle/>
            <a:p>
              <a:endParaRPr lang="en-US"/>
            </a:p>
          </p:txBody>
        </p:sp>
        <p:sp>
          <p:nvSpPr>
            <p:cNvPr id="36" name="Freeform: Shape 35">
              <a:extLst>
                <a:ext uri="{FF2B5EF4-FFF2-40B4-BE49-F238E27FC236}">
                  <a16:creationId xmlns:a16="http://schemas.microsoft.com/office/drawing/2014/main" id="{02A0F44C-FB10-0AF7-02B0-8BFF25C72AF1}"/>
                </a:ext>
              </a:extLst>
            </p:cNvPr>
            <p:cNvSpPr/>
            <p:nvPr/>
          </p:nvSpPr>
          <p:spPr bwMode="white">
            <a:xfrm>
              <a:off x="3564826" y="3751152"/>
              <a:ext cx="887634" cy="1370933"/>
            </a:xfrm>
            <a:custGeom>
              <a:avLst/>
              <a:gdLst>
                <a:gd name="connsiteX0" fmla="*/ 887635 w 887634"/>
                <a:gd name="connsiteY0" fmla="*/ 1349502 h 1370933"/>
                <a:gd name="connsiteX1" fmla="*/ 681038 w 887634"/>
                <a:gd name="connsiteY1" fmla="*/ 1349502 h 1370933"/>
                <a:gd name="connsiteX2" fmla="*/ 681038 w 887634"/>
                <a:gd name="connsiteY2" fmla="*/ 1194626 h 1370933"/>
                <a:gd name="connsiteX3" fmla="*/ 677513 w 887634"/>
                <a:gd name="connsiteY3" fmla="*/ 1194626 h 1370933"/>
                <a:gd name="connsiteX4" fmla="*/ 370332 w 887634"/>
                <a:gd name="connsiteY4" fmla="*/ 1370933 h 1370933"/>
                <a:gd name="connsiteX5" fmla="*/ 101060 w 887634"/>
                <a:gd name="connsiteY5" fmla="*/ 1248537 h 1370933"/>
                <a:gd name="connsiteX6" fmla="*/ 0 w 887634"/>
                <a:gd name="connsiteY6" fmla="*/ 915162 h 1370933"/>
                <a:gd name="connsiteX7" fmla="*/ 111728 w 887634"/>
                <a:gd name="connsiteY7" fmla="*/ 552831 h 1370933"/>
                <a:gd name="connsiteX8" fmla="*/ 409575 w 887634"/>
                <a:gd name="connsiteY8" fmla="*/ 416624 h 1370933"/>
                <a:gd name="connsiteX9" fmla="*/ 677513 w 887634"/>
                <a:gd name="connsiteY9" fmla="*/ 564452 h 1370933"/>
                <a:gd name="connsiteX10" fmla="*/ 681038 w 887634"/>
                <a:gd name="connsiteY10" fmla="*/ 564452 h 1370933"/>
                <a:gd name="connsiteX11" fmla="*/ 681038 w 887634"/>
                <a:gd name="connsiteY11" fmla="*/ 0 h 1370933"/>
                <a:gd name="connsiteX12" fmla="*/ 887635 w 887634"/>
                <a:gd name="connsiteY12" fmla="*/ 0 h 1370933"/>
                <a:gd name="connsiteX13" fmla="*/ 887635 w 887634"/>
                <a:gd name="connsiteY13" fmla="*/ 1349693 h 1370933"/>
                <a:gd name="connsiteX14" fmla="*/ 683705 w 887634"/>
                <a:gd name="connsiteY14" fmla="*/ 932879 h 1370933"/>
                <a:gd name="connsiteX15" fmla="*/ 683705 w 887634"/>
                <a:gd name="connsiteY15" fmla="*/ 813530 h 1370933"/>
                <a:gd name="connsiteX16" fmla="*/ 620458 w 887634"/>
                <a:gd name="connsiteY16" fmla="*/ 648843 h 1370933"/>
                <a:gd name="connsiteX17" fmla="*/ 459296 w 887634"/>
                <a:gd name="connsiteY17" fmla="*/ 581216 h 1370933"/>
                <a:gd name="connsiteX18" fmla="*/ 277273 w 887634"/>
                <a:gd name="connsiteY18" fmla="*/ 667607 h 1370933"/>
                <a:gd name="connsiteX19" fmla="*/ 210979 w 887634"/>
                <a:gd name="connsiteY19" fmla="*/ 907066 h 1370933"/>
                <a:gd name="connsiteX20" fmla="*/ 274606 w 887634"/>
                <a:gd name="connsiteY20" fmla="*/ 1126522 h 1370933"/>
                <a:gd name="connsiteX21" fmla="*/ 445960 w 887634"/>
                <a:gd name="connsiteY21" fmla="*/ 1207103 h 1370933"/>
                <a:gd name="connsiteX22" fmla="*/ 617791 w 887634"/>
                <a:gd name="connsiteY22" fmla="*/ 1129189 h 1370933"/>
                <a:gd name="connsiteX23" fmla="*/ 683705 w 887634"/>
                <a:gd name="connsiteY23" fmla="*/ 932879 h 13709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887634" h="1370933">
                  <a:moveTo>
                    <a:pt x="887635" y="1349502"/>
                  </a:moveTo>
                  <a:lnTo>
                    <a:pt x="681038" y="1349502"/>
                  </a:lnTo>
                  <a:lnTo>
                    <a:pt x="681038" y="1194626"/>
                  </a:lnTo>
                  <a:lnTo>
                    <a:pt x="677513" y="1194626"/>
                  </a:lnTo>
                  <a:cubicBezTo>
                    <a:pt x="611029" y="1312164"/>
                    <a:pt x="508635" y="1370933"/>
                    <a:pt x="370332" y="1370933"/>
                  </a:cubicBezTo>
                  <a:cubicBezTo>
                    <a:pt x="258127" y="1370933"/>
                    <a:pt x="168402" y="1330166"/>
                    <a:pt x="101060" y="1248537"/>
                  </a:cubicBezTo>
                  <a:cubicBezTo>
                    <a:pt x="33718" y="1166908"/>
                    <a:pt x="0" y="1055751"/>
                    <a:pt x="0" y="915162"/>
                  </a:cubicBezTo>
                  <a:cubicBezTo>
                    <a:pt x="0" y="764381"/>
                    <a:pt x="37243" y="643604"/>
                    <a:pt x="111728" y="552831"/>
                  </a:cubicBezTo>
                  <a:cubicBezTo>
                    <a:pt x="186214" y="462058"/>
                    <a:pt x="285464" y="416624"/>
                    <a:pt x="409575" y="416624"/>
                  </a:cubicBezTo>
                  <a:cubicBezTo>
                    <a:pt x="533686" y="416624"/>
                    <a:pt x="621792" y="465868"/>
                    <a:pt x="677513" y="564452"/>
                  </a:cubicBezTo>
                  <a:lnTo>
                    <a:pt x="681038" y="564452"/>
                  </a:lnTo>
                  <a:lnTo>
                    <a:pt x="681038" y="0"/>
                  </a:lnTo>
                  <a:lnTo>
                    <a:pt x="887635" y="0"/>
                  </a:lnTo>
                  <a:lnTo>
                    <a:pt x="887635" y="1349693"/>
                  </a:lnTo>
                  <a:close/>
                  <a:moveTo>
                    <a:pt x="683705" y="932879"/>
                  </a:moveTo>
                  <a:lnTo>
                    <a:pt x="683705" y="813530"/>
                  </a:lnTo>
                  <a:cubicBezTo>
                    <a:pt x="683705" y="748855"/>
                    <a:pt x="662654" y="693896"/>
                    <a:pt x="620458" y="648843"/>
                  </a:cubicBezTo>
                  <a:cubicBezTo>
                    <a:pt x="578358" y="603695"/>
                    <a:pt x="524637" y="581216"/>
                    <a:pt x="459296" y="581216"/>
                  </a:cubicBezTo>
                  <a:cubicBezTo>
                    <a:pt x="382143" y="581216"/>
                    <a:pt x="321469" y="609981"/>
                    <a:pt x="277273" y="667607"/>
                  </a:cubicBezTo>
                  <a:cubicBezTo>
                    <a:pt x="233077" y="725138"/>
                    <a:pt x="210979" y="805053"/>
                    <a:pt x="210979" y="907066"/>
                  </a:cubicBezTo>
                  <a:cubicBezTo>
                    <a:pt x="210979" y="999649"/>
                    <a:pt x="232220" y="1072801"/>
                    <a:pt x="274606" y="1126522"/>
                  </a:cubicBezTo>
                  <a:cubicBezTo>
                    <a:pt x="316992" y="1180243"/>
                    <a:pt x="374142" y="1207103"/>
                    <a:pt x="445960" y="1207103"/>
                  </a:cubicBezTo>
                  <a:cubicBezTo>
                    <a:pt x="517779" y="1207103"/>
                    <a:pt x="573881" y="1181100"/>
                    <a:pt x="617791" y="1129189"/>
                  </a:cubicBezTo>
                  <a:cubicBezTo>
                    <a:pt x="661702" y="1077278"/>
                    <a:pt x="683705" y="1011841"/>
                    <a:pt x="683705" y="932879"/>
                  </a:cubicBezTo>
                  <a:close/>
                </a:path>
              </a:pathLst>
            </a:custGeom>
            <a:grpFill/>
            <a:ln w="9525" cap="flat">
              <a:noFill/>
              <a:prstDash val="solid"/>
              <a:miter/>
            </a:ln>
          </p:spPr>
          <p:txBody>
            <a:bodyPr rtlCol="0" anchor="ctr"/>
            <a:lstStyle/>
            <a:p>
              <a:endParaRPr lang="en-US"/>
            </a:p>
          </p:txBody>
        </p:sp>
      </p:grpSp>
    </p:spTree>
    <p:extLst>
      <p:ext uri="{BB962C8B-B14F-4D97-AF65-F5344CB8AC3E}">
        <p14:creationId xmlns:p14="http://schemas.microsoft.com/office/powerpoint/2010/main" val="4060950213"/>
      </p:ext>
    </p:extLst>
  </p:cSld>
  <p:clrMapOvr>
    <a:masterClrMapping/>
  </p:clrMapOvr>
  <p:transition>
    <p:fade/>
  </p:transition>
</p:sldLayout>
</file>

<file path=ppt/slideLayouts/slideLayout31.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75B8EF10-4115-7EE6-1249-D6DC0A94D9B0}"/>
              </a:ext>
            </a:extLst>
          </p:cNvPr>
          <p:cNvPicPr>
            <a:picLocks noChangeAspect="1"/>
          </p:cNvPicPr>
          <p:nvPr userDrawn="1"/>
        </p:nvPicPr>
        <p:blipFill>
          <a:blip r:embed="rId2"/>
          <a:srcRect/>
          <a:stretch/>
        </p:blipFill>
        <p:spPr>
          <a:xfrm>
            <a:off x="1" y="0"/>
            <a:ext cx="12191998" cy="6857999"/>
          </a:xfrm>
          <a:prstGeom prst="rect">
            <a:avLst/>
          </a:prstGeom>
        </p:spPr>
      </p:pic>
      <p:sp>
        <p:nvSpPr>
          <p:cNvPr id="9" name="Title 1"/>
          <p:cNvSpPr>
            <a:spLocks noGrp="1"/>
          </p:cNvSpPr>
          <p:nvPr>
            <p:ph type="title" hasCustomPrompt="1"/>
          </p:nvPr>
        </p:nvSpPr>
        <p:spPr bwMode="white">
          <a:xfrm>
            <a:off x="584200" y="2918223"/>
            <a:ext cx="9144000" cy="615553"/>
          </a:xfrm>
          <a:noFill/>
        </p:spPr>
        <p:txBody>
          <a:bodyPr vert="horz" wrap="square" lIns="0" tIns="0" rIns="0" bIns="0" rtlCol="0" anchor="b" anchorCtr="0">
            <a:spAutoFit/>
          </a:bodyPr>
          <a:lstStyle>
            <a:lvl1pPr>
              <a:defRPr lang="en-US" sz="4000" dirty="0">
                <a:solidFill>
                  <a:srgbClr val="D4EC8E"/>
                </a:solidFill>
              </a:defRPr>
            </a:lvl1pPr>
          </a:lstStyle>
          <a:p>
            <a:pPr lvl="0"/>
            <a:r>
              <a:rPr lang="en-US"/>
              <a:t>Event name or presentation title </a:t>
            </a:r>
          </a:p>
        </p:txBody>
      </p:sp>
      <p:sp>
        <p:nvSpPr>
          <p:cNvPr id="5" name="Text Placeholder 4"/>
          <p:cNvSpPr>
            <a:spLocks noGrp="1"/>
          </p:cNvSpPr>
          <p:nvPr>
            <p:ph type="body" sz="quarter" idx="12" hasCustomPrompt="1"/>
          </p:nvPr>
        </p:nvSpPr>
        <p:spPr bwMode="white">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7" name="MS logo white - EMF" descr="Microsoft logo white text version">
            <a:extLst>
              <a:ext uri="{FF2B5EF4-FFF2-40B4-BE49-F238E27FC236}">
                <a16:creationId xmlns:a16="http://schemas.microsoft.com/office/drawing/2014/main" id="{0FD32619-3819-428A-8565-629596C91418}"/>
              </a:ext>
            </a:extLst>
          </p:cNvPr>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bwMode="white">
          <a:xfrm>
            <a:off x="584200" y="585788"/>
            <a:ext cx="1366245" cy="292608"/>
          </a:xfrm>
          <a:prstGeom prst="rect">
            <a:avLst/>
          </a:prstGeom>
        </p:spPr>
      </p:pic>
    </p:spTree>
    <p:extLst>
      <p:ext uri="{BB962C8B-B14F-4D97-AF65-F5344CB8AC3E}">
        <p14:creationId xmlns:p14="http://schemas.microsoft.com/office/powerpoint/2010/main" val="35468414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44">
          <p15:clr>
            <a:srgbClr val="5ACBF0"/>
          </p15:clr>
        </p15:guide>
        <p15:guide id="4" orient="horz" pos="2160">
          <p15:clr>
            <a:srgbClr val="FBAE40"/>
          </p15:clr>
        </p15:guide>
      </p15:sldGuideLst>
    </p:ext>
  </p:extLst>
</p:sldLayout>
</file>

<file path=ppt/slideLayouts/slideLayout32.xml><?xml version="1.0" encoding="utf-8"?>
<p:sldLayout xmlns:a="http://schemas.openxmlformats.org/drawingml/2006/main" xmlns:r="http://schemas.openxmlformats.org/officeDocument/2006/relationships" xmlns:p="http://schemas.openxmlformats.org/presentationml/2006/main" preserve="1">
  <p:cSld name="Title Slide 2">
    <p:spTree>
      <p:nvGrpSpPr>
        <p:cNvPr id="1" name=""/>
        <p:cNvGrpSpPr/>
        <p:nvPr/>
      </p:nvGrpSpPr>
      <p:grpSpPr>
        <a:xfrm>
          <a:off x="0" y="0"/>
          <a:ext cx="0" cy="0"/>
          <a:chOff x="0" y="0"/>
          <a:chExt cx="0" cy="0"/>
        </a:xfrm>
      </p:grpSpPr>
      <p:sp>
        <p:nvSpPr>
          <p:cNvPr id="9" name="Title 1"/>
          <p:cNvSpPr>
            <a:spLocks noGrp="1"/>
          </p:cNvSpPr>
          <p:nvPr>
            <p:ph type="title" hasCustomPrompt="1"/>
          </p:nvPr>
        </p:nvSpPr>
        <p:spPr>
          <a:xfrm>
            <a:off x="584200" y="2918223"/>
            <a:ext cx="9144000" cy="615553"/>
          </a:xfrm>
          <a:noFill/>
        </p:spPr>
        <p:txBody>
          <a:bodyPr lIns="0" tIns="0" rIns="0" bIns="0" anchor="b" anchorCtr="0">
            <a:spAutoFit/>
          </a:bodyPr>
          <a:lstStyle>
            <a:lvl1pPr>
              <a:defRPr sz="4000" spc="-50" baseline="0">
                <a:solidFill>
                  <a:schemeClr val="tx1"/>
                </a:solidFill>
                <a:latin typeface="+mj-lt"/>
                <a:cs typeface="Segoe UI" panose="020B0502040204020203" pitchFamily="34" charset="0"/>
              </a:defRPr>
            </a:lvl1pPr>
          </a:lstStyle>
          <a:p>
            <a:r>
              <a:rPr lang="en-US"/>
              <a:t>Event name or presentation title </a:t>
            </a:r>
          </a:p>
        </p:txBody>
      </p:sp>
      <p:sp>
        <p:nvSpPr>
          <p:cNvPr id="5" name="Text Placeholder 4"/>
          <p:cNvSpPr>
            <a:spLocks noGrp="1"/>
          </p:cNvSpPr>
          <p:nvPr>
            <p:ph type="body" sz="quarter" idx="12" hasCustomPrompt="1"/>
          </p:nvPr>
        </p:nvSpPr>
        <p:spPr>
          <a:xfrm>
            <a:off x="584200" y="3962400"/>
            <a:ext cx="9144000" cy="246221"/>
          </a:xfrm>
          <a:noFill/>
        </p:spPr>
        <p:txBody>
          <a:bodyPr wrap="square" lIns="0" tIns="0" rIns="0" bIns="0">
            <a:spAutoFit/>
          </a:bodyPr>
          <a:lstStyle>
            <a:lvl1pPr marL="0" indent="0">
              <a:spcBef>
                <a:spcPts val="0"/>
              </a:spcBef>
              <a:buNone/>
              <a:defRPr sz="1600" spc="0" baseline="0">
                <a:solidFill>
                  <a:schemeClr val="tx1"/>
                </a:solidFill>
                <a:latin typeface="+mn-lt"/>
                <a:cs typeface="Segoe UI" panose="020B0502040204020203" pitchFamily="34" charset="0"/>
              </a:defRPr>
            </a:lvl1pPr>
          </a:lstStyle>
          <a:p>
            <a:pPr lvl="0"/>
            <a:r>
              <a:rPr lang="en-US"/>
              <a:t>Speaker name or subtitle text</a:t>
            </a:r>
          </a:p>
        </p:txBody>
      </p:sp>
      <p:pic>
        <p:nvPicPr>
          <p:cNvPr id="2" name="MS logo white - EMF" descr="Microsoft logo white text version">
            <a:extLst>
              <a:ext uri="{FF2B5EF4-FFF2-40B4-BE49-F238E27FC236}">
                <a16:creationId xmlns:a16="http://schemas.microsoft.com/office/drawing/2014/main" id="{74FE235F-02A3-CF25-8716-2552AE84423F}"/>
              </a:ext>
            </a:extLst>
          </p:cNvPr>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1380714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3" pos="6132">
          <p15:clr>
            <a:srgbClr val="5ACBF0"/>
          </p15:clr>
        </p15:guide>
        <p15:guide id="4" orient="horz" pos="2160">
          <p15:clr>
            <a:srgbClr val="FBAE40"/>
          </p15:clr>
        </p15:guide>
      </p15:sldGuideLst>
    </p:ext>
  </p:extLst>
</p:sldLayout>
</file>

<file path=ppt/slideLayouts/slideLayout33.xml><?xml version="1.0" encoding="utf-8"?>
<p:sldLayout xmlns:a="http://schemas.openxmlformats.org/drawingml/2006/main" xmlns:r="http://schemas.openxmlformats.org/officeDocument/2006/relationships" xmlns:p="http://schemas.openxmlformats.org/presentationml/2006/main"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FCFEFD-88E5-4869-B5C3-1611B0B50E15}"/>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4" name="Content Placeholder 3">
            <a:extLst>
              <a:ext uri="{FF2B5EF4-FFF2-40B4-BE49-F238E27FC236}">
                <a16:creationId xmlns:a16="http://schemas.microsoft.com/office/drawing/2014/main" id="{58A212C2-8B30-4835-8711-AA981B6CFBE1}"/>
              </a:ext>
            </a:extLst>
          </p:cNvPr>
          <p:cNvSpPr>
            <a:spLocks noGrp="1"/>
          </p:cNvSpPr>
          <p:nvPr>
            <p:ph sz="quarter" idx="10"/>
          </p:nvPr>
        </p:nvSpPr>
        <p:spPr>
          <a:xfrm>
            <a:off x="584200" y="1435100"/>
            <a:ext cx="11018838" cy="4833938"/>
          </a:xfrm>
        </p:spPr>
        <p:txBody>
          <a:bodyPr/>
          <a:lstStyle>
            <a:lvl1pPr>
              <a:defRPr>
                <a:solidFill>
                  <a:schemeClr val="tx1"/>
                </a:solidFill>
              </a:defRPr>
            </a:lvl1pPr>
            <a:lvl2pPr>
              <a:defRPr>
                <a:solidFill>
                  <a:schemeClr val="tx1"/>
                </a:solidFill>
              </a:defRPr>
            </a:lvl2pPr>
            <a:lvl3pPr>
              <a:defRPr>
                <a:solidFill>
                  <a:schemeClr val="tx1"/>
                </a:solidFill>
              </a:defRPr>
            </a:lvl3pPr>
            <a:lvl4pPr>
              <a:defRPr>
                <a:solidFill>
                  <a:schemeClr val="tx1"/>
                </a:solidFill>
              </a:defRPr>
            </a:lvl4pPr>
            <a:lvl5pP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4F9662A5-6E2F-47B0-9B6E-E87983D375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621103401"/>
      </p:ext>
    </p:extLst>
  </p:cSld>
  <p:clrMapOvr>
    <a:masterClrMapping/>
  </p:clrMapOvr>
  <p:transition>
    <p:fade/>
  </p:transition>
  <p:extLst>
    <p:ext uri="{DCECCB84-F9BA-43D5-87BE-67443E8EF086}">
      <p15:sldGuideLst xmlns:p15="http://schemas.microsoft.com/office/powerpoint/2012/main">
        <p15:guide id="2" orient="horz" pos="1272">
          <p15:clr>
            <a:srgbClr val="5ACBF0"/>
          </p15:clr>
        </p15:guide>
        <p15:guide id="3" orient="horz" pos="288">
          <p15:clr>
            <a:srgbClr val="5ACBF0"/>
          </p15:clr>
        </p15:guide>
        <p15:guide id="5" orient="horz" pos="904">
          <p15:clr>
            <a:srgbClr val="5ACBF0"/>
          </p15:clr>
        </p15:guide>
      </p15:sldGuideLst>
    </p:ext>
  </p:extLst>
</p:sldLayout>
</file>

<file path=ppt/slideLayouts/slideLayout34.xml><?xml version="1.0" encoding="utf-8"?>
<p:sldLayout xmlns:a="http://schemas.openxmlformats.org/drawingml/2006/main" xmlns:r="http://schemas.openxmlformats.org/officeDocument/2006/relationships" xmlns:p="http://schemas.openxmlformats.org/presentationml/2006/main" preserve="1">
  <p:cSld name="Title &amp; Non-bulleted text">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34B655BA-10A4-4A57-89DB-CFFBE1CA1E33}"/>
              </a:ext>
            </a:extLst>
          </p:cNvPr>
          <p:cNvSpPr>
            <a:spLocks noGrp="1"/>
          </p:cNvSpPr>
          <p:nvPr>
            <p:ph type="title"/>
          </p:nvPr>
        </p:nvSpPr>
        <p:spPr/>
        <p:txBody>
          <a:bodyPr/>
          <a:lstStyle/>
          <a:p>
            <a:r>
              <a:rPr lang="en-US"/>
              <a:t>Click to edit Master title style</a:t>
            </a:r>
          </a:p>
        </p:txBody>
      </p:sp>
      <p:sp>
        <p:nvSpPr>
          <p:cNvPr id="4" name="Text Placeholder 3"/>
          <p:cNvSpPr>
            <a:spLocks noGrp="1"/>
          </p:cNvSpPr>
          <p:nvPr>
            <p:ph type="body" sz="quarter" idx="10"/>
          </p:nvPr>
        </p:nvSpPr>
        <p:spPr>
          <a:xfrm>
            <a:off x="586390" y="1434370"/>
            <a:ext cx="11018520" cy="2308324"/>
          </a:xfrm>
        </p:spPr>
        <p:txBody>
          <a:bodyPr wrap="square">
            <a:spAutoFit/>
          </a:bodyPr>
          <a:lstStyle>
            <a:lvl1pPr marL="0" indent="0">
              <a:buNone/>
              <a:defRPr/>
            </a:lvl1pPr>
            <a:lvl2pPr marL="228600" indent="0">
              <a:buNone/>
              <a:defRPr/>
            </a:lvl2pPr>
            <a:lvl3pPr marL="457200" indent="0">
              <a:buNone/>
              <a:defRPr/>
            </a:lvl3pPr>
            <a:lvl4pPr marL="685800" indent="0">
              <a:buNone/>
              <a:defRPr/>
            </a:lvl4pPr>
            <a:lvl5pPr marL="9144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24952399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905">
          <p15:clr>
            <a:srgbClr val="5ACBF0"/>
          </p15:clr>
        </p15:guide>
        <p15:guide id="4" orient="horz" pos="1272">
          <p15:clr>
            <a:srgbClr val="5ACBF0"/>
          </p15:clr>
        </p15:guide>
      </p15:sldGuideLst>
    </p:ext>
  </p:extLst>
</p:sldLayout>
</file>

<file path=ppt/slideLayouts/slideLayout35.xml><?xml version="1.0" encoding="utf-8"?>
<p:sldLayout xmlns:a="http://schemas.openxmlformats.org/drawingml/2006/main" xmlns:r="http://schemas.openxmlformats.org/officeDocument/2006/relationships" xmlns:p="http://schemas.openxmlformats.org/presentationml/2006/main" preserve="1">
  <p:cSld name="Two Column Bullet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BE2550-DA43-453C-A328-33C740E65403}"/>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14B7A288-CDAC-4184-9F73-137C95F5E643}"/>
              </a:ext>
            </a:extLst>
          </p:cNvPr>
          <p:cNvSpPr>
            <a:spLocks noGrp="1"/>
          </p:cNvSpPr>
          <p:nvPr>
            <p:ph sz="quarter" idx="12"/>
          </p:nvPr>
        </p:nvSpPr>
        <p:spPr>
          <a:xfrm>
            <a:off x="584200" y="1435100"/>
            <a:ext cx="5211763"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9" name="Content Placeholder 8">
            <a:extLst>
              <a:ext uri="{FF2B5EF4-FFF2-40B4-BE49-F238E27FC236}">
                <a16:creationId xmlns:a16="http://schemas.microsoft.com/office/drawing/2014/main" id="{CEC22105-78D6-4753-94FA-3DA949361A95}"/>
              </a:ext>
            </a:extLst>
          </p:cNvPr>
          <p:cNvSpPr>
            <a:spLocks noGrp="1"/>
          </p:cNvSpPr>
          <p:nvPr>
            <p:ph sz="quarter" idx="13"/>
          </p:nvPr>
        </p:nvSpPr>
        <p:spPr>
          <a:xfrm>
            <a:off x="6389688" y="1435100"/>
            <a:ext cx="5219700" cy="48339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Box 5">
            <a:extLst>
              <a:ext uri="{FF2B5EF4-FFF2-40B4-BE49-F238E27FC236}">
                <a16:creationId xmlns:a16="http://schemas.microsoft.com/office/drawing/2014/main" id="{5F6A123D-3A27-499F-9210-3E0D7CED39C6}"/>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988450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6">
          <p15:clr>
            <a:srgbClr val="5ACBF0"/>
          </p15:clr>
        </p15:guide>
        <p15:guide id="3" orient="horz" pos="904">
          <p15:clr>
            <a:srgbClr val="5ACBF0"/>
          </p15:clr>
        </p15:guide>
        <p15:guide id="4" pos="3660">
          <p15:clr>
            <a:srgbClr val="5ACBF0"/>
          </p15:clr>
        </p15:guide>
        <p15:guide id="5" pos="4024">
          <p15:clr>
            <a:srgbClr val="5ACBF0"/>
          </p15:clr>
        </p15:guide>
      </p15:sldGuideLst>
    </p:ext>
  </p:extLst>
</p:sldLayout>
</file>

<file path=ppt/slideLayouts/slideLayout36.xml><?xml version="1.0" encoding="utf-8"?>
<p:sldLayout xmlns:a="http://schemas.openxmlformats.org/drawingml/2006/main" xmlns:r="http://schemas.openxmlformats.org/officeDocument/2006/relationships" xmlns:p="http://schemas.openxmlformats.org/presentationml/2006/main" preserve="1">
  <p:cSld name="Two Column Non-bulleted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lstStyle/>
          <a:p>
            <a:r>
              <a:rPr lang="en-US"/>
              <a:t>Click to edit Master title style</a:t>
            </a:r>
          </a:p>
        </p:txBody>
      </p:sp>
      <p:sp>
        <p:nvSpPr>
          <p:cNvPr id="4" name="Text Placeholder 3"/>
          <p:cNvSpPr>
            <a:spLocks noGrp="1"/>
          </p:cNvSpPr>
          <p:nvPr>
            <p:ph type="body" sz="quarter" idx="10"/>
          </p:nvPr>
        </p:nvSpPr>
        <p:spPr>
          <a:xfrm>
            <a:off x="584200"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3">
            <a:extLst>
              <a:ext uri="{FF2B5EF4-FFF2-40B4-BE49-F238E27FC236}">
                <a16:creationId xmlns:a16="http://schemas.microsoft.com/office/drawing/2014/main" id="{8E9CDCB4-03E1-4763-B83E-A1334BCDB0C0}"/>
              </a:ext>
            </a:extLst>
          </p:cNvPr>
          <p:cNvSpPr>
            <a:spLocks noGrp="1"/>
          </p:cNvSpPr>
          <p:nvPr>
            <p:ph type="body" sz="quarter" idx="12"/>
          </p:nvPr>
        </p:nvSpPr>
        <p:spPr>
          <a:xfrm>
            <a:off x="6397171" y="1435100"/>
            <a:ext cx="5212080" cy="1649682"/>
          </a:xfrm>
        </p:spPr>
        <p:txBody>
          <a:bodyPr wrap="square">
            <a:spAutoFit/>
          </a:bodyPr>
          <a:lstStyle>
            <a:lvl1pPr marL="0" indent="0">
              <a:spcBef>
                <a:spcPts val="1224"/>
              </a:spcBef>
              <a:buClr>
                <a:schemeClr val="tx1"/>
              </a:buClr>
              <a:buFont typeface="Wingdings" panose="05000000000000000000" pitchFamily="2" charset="2"/>
              <a:buNone/>
              <a:defRPr sz="2800" b="0">
                <a:latin typeface="Segoe UI" panose="020B0502040204020203" pitchFamily="34" charset="0"/>
                <a:cs typeface="Segoe UI" panose="020B0502040204020203" pitchFamily="34" charset="0"/>
              </a:defRPr>
            </a:lvl1pPr>
            <a:lvl2pPr marL="255588" indent="0">
              <a:buFont typeface="Wingdings" panose="05000000000000000000" pitchFamily="2" charset="2"/>
              <a:buNone/>
              <a:defRPr sz="2000" b="0"/>
            </a:lvl2pPr>
            <a:lvl3pPr marL="450850" indent="0">
              <a:buFont typeface="Wingdings" panose="05000000000000000000" pitchFamily="2" charset="2"/>
              <a:buNone/>
              <a:tabLst/>
              <a:defRPr sz="1600" b="0"/>
            </a:lvl3pPr>
            <a:lvl4pPr marL="652462" indent="0">
              <a:buFont typeface="Wingdings" panose="05000000000000000000" pitchFamily="2" charset="2"/>
              <a:buNone/>
              <a:defRPr sz="1400" b="0"/>
            </a:lvl4pPr>
            <a:lvl5pPr marL="854075" indent="0">
              <a:buFont typeface="Wingdings" panose="05000000000000000000" pitchFamily="2" charset="2"/>
              <a:buNone/>
              <a:tabLst/>
              <a:defRPr sz="1400" b="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00684421"/>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272">
          <p15:clr>
            <a:srgbClr val="5ACBF0"/>
          </p15:clr>
        </p15:guide>
        <p15:guide id="3" orient="horz" pos="904">
          <p15:clr>
            <a:srgbClr val="5ACBF0"/>
          </p15:clr>
        </p15:guide>
        <p15:guide id="4" pos="3656">
          <p15:clr>
            <a:srgbClr val="5ACBF0"/>
          </p15:clr>
        </p15:guide>
        <p15:guide id="5" pos="4024">
          <p15:clr>
            <a:srgbClr val="5ACBF0"/>
          </p15:clr>
        </p15:guide>
      </p15:sldGuideLst>
    </p:ext>
  </p:extLst>
</p:sldLayout>
</file>

<file path=ppt/slideLayouts/slideLayout37.xml><?xml version="1.0" encoding="utf-8"?>
<p:sldLayout xmlns:a="http://schemas.openxmlformats.org/drawingml/2006/main" xmlns:r="http://schemas.openxmlformats.org/officeDocument/2006/relationships" xmlns:p="http://schemas.openxmlformats.org/presentationml/2006/main" preserve="1">
  <p:cSld name="Two Column Bulle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2" name="Text Placeholder 11">
            <a:extLst>
              <a:ext uri="{FF2B5EF4-FFF2-40B4-BE49-F238E27FC236}">
                <a16:creationId xmlns:a16="http://schemas.microsoft.com/office/drawing/2014/main" id="{DD525736-DEE8-4391-8135-23DE0640053A}"/>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8" name="Text Placeholder 7">
            <a:extLst>
              <a:ext uri="{FF2B5EF4-FFF2-40B4-BE49-F238E27FC236}">
                <a16:creationId xmlns:a16="http://schemas.microsoft.com/office/drawing/2014/main" id="{98E90344-0294-48E2-AAF0-601BB99500E7}"/>
              </a:ext>
            </a:extLst>
          </p:cNvPr>
          <p:cNvSpPr>
            <a:spLocks noGrp="1"/>
          </p:cNvSpPr>
          <p:nvPr>
            <p:ph type="body" sz="quarter" idx="14"/>
          </p:nvPr>
        </p:nvSpPr>
        <p:spPr>
          <a:xfrm>
            <a:off x="584200"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66750" indent="-152400">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Text Placeholder 11">
            <a:extLst>
              <a:ext uri="{FF2B5EF4-FFF2-40B4-BE49-F238E27FC236}">
                <a16:creationId xmlns:a16="http://schemas.microsoft.com/office/drawing/2014/main" id="{B4F729D4-B1F1-45F2-A06A-40234B19C883}"/>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0" name="Text Placeholder 9">
            <a:extLst>
              <a:ext uri="{FF2B5EF4-FFF2-40B4-BE49-F238E27FC236}">
                <a16:creationId xmlns:a16="http://schemas.microsoft.com/office/drawing/2014/main" id="{D1F896FB-325C-4849-B372-8DF0D6C0562C}"/>
              </a:ext>
            </a:extLst>
          </p:cNvPr>
          <p:cNvSpPr>
            <a:spLocks noGrp="1"/>
          </p:cNvSpPr>
          <p:nvPr>
            <p:ph type="body" sz="quarter" idx="15"/>
          </p:nvPr>
        </p:nvSpPr>
        <p:spPr>
          <a:xfrm>
            <a:off x="6397625" y="2084388"/>
            <a:ext cx="5219700" cy="1612749"/>
          </a:xfrm>
        </p:spPr>
        <p:txBody>
          <a:bodyPr>
            <a:spAutoFit/>
          </a:bodyPr>
          <a:lstStyle>
            <a:lvl1pPr marL="171450" indent="-171450">
              <a:defRPr lang="en-US" sz="2400" dirty="0"/>
            </a:lvl1pPr>
            <a:lvl2pPr marL="342900" indent="-171450">
              <a:defRPr lang="en-US" dirty="0"/>
            </a:lvl2pPr>
            <a:lvl3pPr marL="514350" indent="-171450">
              <a:defRPr lang="en-US" dirty="0"/>
            </a:lvl3pPr>
            <a:lvl4pPr marL="685800" indent="-136525">
              <a:defRPr lang="en-US" dirty="0"/>
            </a:lvl4pPr>
            <a:lvl5pPr marL="793750" indent="-120650">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436664650"/>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p:cSld name="Two Column Content with Subhead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D876633-3E8D-4CF4-A5D4-D4E9D88A6DE0}"/>
              </a:ext>
            </a:extLst>
          </p:cNvPr>
          <p:cNvSpPr>
            <a:spLocks noGrp="1"/>
          </p:cNvSpPr>
          <p:nvPr>
            <p:ph type="title"/>
          </p:nvPr>
        </p:nvSpPr>
        <p:spPr>
          <a:xfrm>
            <a:off x="588263" y="457200"/>
            <a:ext cx="11018520" cy="553998"/>
          </a:xfrm>
        </p:spPr>
        <p:txBody>
          <a:bodyPr>
            <a:spAutoFit/>
          </a:bodyPr>
          <a:lstStyle>
            <a:lvl1pPr>
              <a:defRPr/>
            </a:lvl1pPr>
          </a:lstStyle>
          <a:p>
            <a:r>
              <a:rPr lang="en-US"/>
              <a:t>Click to edit Master title style</a:t>
            </a:r>
          </a:p>
        </p:txBody>
      </p:sp>
      <p:sp>
        <p:nvSpPr>
          <p:cNvPr id="18" name="Text Placeholder 11">
            <a:extLst>
              <a:ext uri="{FF2B5EF4-FFF2-40B4-BE49-F238E27FC236}">
                <a16:creationId xmlns:a16="http://schemas.microsoft.com/office/drawing/2014/main" id="{C2759870-0BEA-44DC-A414-1C70D04E35CC}"/>
              </a:ext>
            </a:extLst>
          </p:cNvPr>
          <p:cNvSpPr>
            <a:spLocks noGrp="1"/>
          </p:cNvSpPr>
          <p:nvPr>
            <p:ph type="body" sz="quarter" idx="16"/>
          </p:nvPr>
        </p:nvSpPr>
        <p:spPr>
          <a:xfrm>
            <a:off x="584200"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5" name="Content Placeholder 14">
            <a:extLst>
              <a:ext uri="{FF2B5EF4-FFF2-40B4-BE49-F238E27FC236}">
                <a16:creationId xmlns:a16="http://schemas.microsoft.com/office/drawing/2014/main" id="{BFEF95FA-F121-4653-B60A-0D068C345462}"/>
              </a:ext>
            </a:extLst>
          </p:cNvPr>
          <p:cNvSpPr>
            <a:spLocks noGrp="1"/>
          </p:cNvSpPr>
          <p:nvPr>
            <p:ph sz="quarter" idx="11"/>
          </p:nvPr>
        </p:nvSpPr>
        <p:spPr>
          <a:xfrm>
            <a:off x="588963"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9" name="Text Placeholder 11">
            <a:extLst>
              <a:ext uri="{FF2B5EF4-FFF2-40B4-BE49-F238E27FC236}">
                <a16:creationId xmlns:a16="http://schemas.microsoft.com/office/drawing/2014/main" id="{C327262A-D327-4189-AD22-BAD67CF4AB79}"/>
              </a:ext>
            </a:extLst>
          </p:cNvPr>
          <p:cNvSpPr>
            <a:spLocks noGrp="1"/>
          </p:cNvSpPr>
          <p:nvPr>
            <p:ph type="body" sz="quarter" idx="17"/>
          </p:nvPr>
        </p:nvSpPr>
        <p:spPr>
          <a:xfrm>
            <a:off x="6397625" y="1436688"/>
            <a:ext cx="5219700" cy="430887"/>
          </a:xfrm>
        </p:spPr>
        <p:txBody>
          <a:bodyPr anchor="t"/>
          <a:lstStyle>
            <a:lvl1pPr marL="0" indent="0">
              <a:spcBef>
                <a:spcPts val="0"/>
              </a:spcBef>
              <a:buNone/>
              <a:defRPr sz="2800">
                <a:solidFill>
                  <a:schemeClr val="tx1"/>
                </a:solidFill>
                <a:latin typeface="+mj-lt"/>
              </a:defRPr>
            </a:lvl1pPr>
          </a:lstStyle>
          <a:p>
            <a:pPr lvl="0"/>
            <a:r>
              <a:rPr lang="en-US"/>
              <a:t>Click to edit Master text styles</a:t>
            </a:r>
          </a:p>
        </p:txBody>
      </p:sp>
      <p:sp>
        <p:nvSpPr>
          <p:cNvPr id="17" name="Content Placeholder 14">
            <a:extLst>
              <a:ext uri="{FF2B5EF4-FFF2-40B4-BE49-F238E27FC236}">
                <a16:creationId xmlns:a16="http://schemas.microsoft.com/office/drawing/2014/main" id="{47F8EAA9-0E64-4589-A234-BC31685BE7D3}"/>
              </a:ext>
            </a:extLst>
          </p:cNvPr>
          <p:cNvSpPr>
            <a:spLocks noGrp="1"/>
          </p:cNvSpPr>
          <p:nvPr>
            <p:ph sz="quarter" idx="13"/>
          </p:nvPr>
        </p:nvSpPr>
        <p:spPr>
          <a:xfrm>
            <a:off x="6394451" y="2081212"/>
            <a:ext cx="5214937" cy="4187825"/>
          </a:xfrm>
        </p:spPr>
        <p:txBody>
          <a:bodyPr/>
          <a:lstStyle>
            <a:lvl1pPr>
              <a:defRPr sz="2400"/>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extBox 2">
            <a:extLst>
              <a:ext uri="{FF2B5EF4-FFF2-40B4-BE49-F238E27FC236}">
                <a16:creationId xmlns:a16="http://schemas.microsoft.com/office/drawing/2014/main" id="{807CBEB8-AFEF-362F-CB36-DC00FA4C6C8A}"/>
              </a:ext>
              <a:ext uri="{C183D7F6-B498-43B3-948B-1728B52AA6E4}">
                <adec:decorative xmlns:adec="http://schemas.microsoft.com/office/drawing/2017/decorative" val="1"/>
              </a:ext>
            </a:extLst>
          </p:cNvPr>
          <p:cNvSpPr txBox="1"/>
          <p:nvPr userDrawn="1"/>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64855470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1311">
          <p15:clr>
            <a:srgbClr val="5ACBF0"/>
          </p15:clr>
        </p15:guide>
        <p15:guide id="4" pos="3656">
          <p15:clr>
            <a:srgbClr val="5ACBF0"/>
          </p15:clr>
        </p15:guide>
        <p15:guide id="5" pos="4024">
          <p15:clr>
            <a:srgbClr val="5ACBF0"/>
          </p15:clr>
        </p15:guide>
        <p15:guide id="7" orient="horz" pos="905">
          <p15:clr>
            <a:srgbClr val="5ACBF0"/>
          </p15:clr>
        </p15:guide>
      </p15:sldGuideLst>
    </p:ext>
  </p:extLst>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Thre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19" name="Text Placeholder 11">
            <a:extLst>
              <a:ext uri="{FF2B5EF4-FFF2-40B4-BE49-F238E27FC236}">
                <a16:creationId xmlns:a16="http://schemas.microsoft.com/office/drawing/2014/main" id="{CB20F198-3776-433D-85A8-C2B6AC6235FF}"/>
              </a:ext>
            </a:extLst>
          </p:cNvPr>
          <p:cNvSpPr>
            <a:spLocks noGrp="1"/>
          </p:cNvSpPr>
          <p:nvPr>
            <p:ph type="body" sz="quarter" idx="16"/>
          </p:nvPr>
        </p:nvSpPr>
        <p:spPr>
          <a:xfrm>
            <a:off x="585217"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0" name="Text Placeholder 7">
            <a:extLst>
              <a:ext uri="{FF2B5EF4-FFF2-40B4-BE49-F238E27FC236}">
                <a16:creationId xmlns:a16="http://schemas.microsoft.com/office/drawing/2014/main" id="{97BC59AA-6CF8-4091-8008-21AA9AD8E8B5}"/>
              </a:ext>
            </a:extLst>
          </p:cNvPr>
          <p:cNvSpPr>
            <a:spLocks noGrp="1"/>
          </p:cNvSpPr>
          <p:nvPr>
            <p:ph type="body" sz="quarter" idx="14"/>
          </p:nvPr>
        </p:nvSpPr>
        <p:spPr>
          <a:xfrm>
            <a:off x="585217" y="2390775"/>
            <a:ext cx="3264408" cy="1760482"/>
          </a:xfrm>
        </p:spPr>
        <p:txBody>
          <a:bodyPr wrap="square">
            <a:spAutoFit/>
          </a:bodyPr>
          <a:lstStyle>
            <a:lvl1pPr marL="176213" indent="-176213">
              <a:defRPr lang="en-US" sz="2000" dirty="0"/>
            </a:lvl1pPr>
            <a:lvl2pPr marL="322263" indent="-150813">
              <a:defRPr lang="en-US" sz="1800" dirty="0"/>
            </a:lvl2pPr>
            <a:lvl3pPr marL="466725" indent="-138113">
              <a:defRPr lang="en-US" dirty="0"/>
            </a:lvl3pPr>
            <a:lvl4pPr marL="595313" indent="-128588">
              <a:defRPr lang="en-US" dirty="0"/>
            </a:lvl4pPr>
            <a:lvl5pPr marL="731838" indent="-1222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1" name="Text Placeholder 11">
            <a:extLst>
              <a:ext uri="{FF2B5EF4-FFF2-40B4-BE49-F238E27FC236}">
                <a16:creationId xmlns:a16="http://schemas.microsoft.com/office/drawing/2014/main" id="{BECED387-BA3E-49B2-8F1E-0E371E09E0A4}"/>
              </a:ext>
            </a:extLst>
          </p:cNvPr>
          <p:cNvSpPr>
            <a:spLocks noGrp="1"/>
          </p:cNvSpPr>
          <p:nvPr>
            <p:ph type="body" sz="quarter" idx="17"/>
          </p:nvPr>
        </p:nvSpPr>
        <p:spPr>
          <a:xfrm>
            <a:off x="4463796"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2" name="Text Placeholder 9">
            <a:extLst>
              <a:ext uri="{FF2B5EF4-FFF2-40B4-BE49-F238E27FC236}">
                <a16:creationId xmlns:a16="http://schemas.microsoft.com/office/drawing/2014/main" id="{6B26A1CD-81F9-4C2F-896F-E69757C6658C}"/>
              </a:ext>
            </a:extLst>
          </p:cNvPr>
          <p:cNvSpPr>
            <a:spLocks noGrp="1"/>
          </p:cNvSpPr>
          <p:nvPr>
            <p:ph type="body" sz="quarter" idx="15"/>
          </p:nvPr>
        </p:nvSpPr>
        <p:spPr>
          <a:xfrm>
            <a:off x="4463796" y="238413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3" name="Text Placeholder 11">
            <a:extLst>
              <a:ext uri="{FF2B5EF4-FFF2-40B4-BE49-F238E27FC236}">
                <a16:creationId xmlns:a16="http://schemas.microsoft.com/office/drawing/2014/main" id="{79263A4B-A9A8-4CE5-96A8-6F6EC365E512}"/>
              </a:ext>
            </a:extLst>
          </p:cNvPr>
          <p:cNvSpPr>
            <a:spLocks noGrp="1"/>
          </p:cNvSpPr>
          <p:nvPr>
            <p:ph type="body" sz="quarter" idx="18"/>
          </p:nvPr>
        </p:nvSpPr>
        <p:spPr>
          <a:xfrm>
            <a:off x="8342375" y="1438275"/>
            <a:ext cx="3264408" cy="677108"/>
          </a:xfrm>
        </p:spPr>
        <p:txBody>
          <a:bodyPr anchor="t"/>
          <a:lstStyle>
            <a:lvl1pPr marL="0" indent="0">
              <a:spcBef>
                <a:spcPts val="0"/>
              </a:spcBef>
              <a:buNone/>
              <a:defRPr sz="2200">
                <a:solidFill>
                  <a:schemeClr val="tx1"/>
                </a:solidFill>
                <a:latin typeface="+mj-lt"/>
              </a:defRPr>
            </a:lvl1pPr>
          </a:lstStyle>
          <a:p>
            <a:pPr lvl="0"/>
            <a:r>
              <a:rPr lang="en-US"/>
              <a:t>Click to edit Master text styles</a:t>
            </a:r>
          </a:p>
        </p:txBody>
      </p:sp>
      <p:sp>
        <p:nvSpPr>
          <p:cNvPr id="24" name="Text Placeholder 7">
            <a:extLst>
              <a:ext uri="{FF2B5EF4-FFF2-40B4-BE49-F238E27FC236}">
                <a16:creationId xmlns:a16="http://schemas.microsoft.com/office/drawing/2014/main" id="{2205743D-F71A-4647-9BE4-2900BDA2582B}"/>
              </a:ext>
            </a:extLst>
          </p:cNvPr>
          <p:cNvSpPr>
            <a:spLocks noGrp="1"/>
          </p:cNvSpPr>
          <p:nvPr>
            <p:ph type="body" sz="quarter" idx="19"/>
          </p:nvPr>
        </p:nvSpPr>
        <p:spPr>
          <a:xfrm>
            <a:off x="8342375" y="2390775"/>
            <a:ext cx="3264408" cy="1760482"/>
          </a:xfrm>
        </p:spPr>
        <p:txBody>
          <a:bodyPr wrap="square">
            <a:spAutoFit/>
          </a:bodyPr>
          <a:lstStyle>
            <a:lvl1pPr marL="176213" indent="-176213">
              <a:defRPr lang="en-US" sz="2000" dirty="0"/>
            </a:lvl1pPr>
            <a:lvl2pPr marL="398463" indent="-169863">
              <a:defRPr lang="en-US" sz="1800" dirty="0"/>
            </a:lvl2pPr>
            <a:lvl3pPr marL="555625" indent="-157163">
              <a:defRPr lang="en-US" dirty="0"/>
            </a:lvl3pPr>
            <a:lvl4pPr marL="685800" indent="-136525">
              <a:defRPr lang="en-US" dirty="0"/>
            </a:lvl4pPr>
            <a:lvl5pPr marL="800100" indent="-111125">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3241168046"/>
      </p:ext>
    </p:extLst>
  </p:cSld>
  <p:clrMapOvr>
    <a:masterClrMapping/>
  </p:clrMapOvr>
  <p:transition>
    <p:fade/>
  </p:transition>
  <p:extLst>
    <p:ext uri="{DCECCB84-F9BA-43D5-87BE-67443E8EF086}">
      <p15:sldGuideLst xmlns:p15="http://schemas.microsoft.com/office/powerpoint/2012/main">
        <p15:guide id="3" orient="horz" pos="1506">
          <p15:clr>
            <a:srgbClr val="5ACBF0"/>
          </p15:clr>
        </p15:guide>
        <p15:guide id="4" orient="horz" pos="906">
          <p15:clr>
            <a:srgbClr val="5ACBF0"/>
          </p15:clr>
        </p15:guide>
        <p15:guide id="5" orient="horz" pos="288">
          <p15:clr>
            <a:srgbClr val="5ACBF0"/>
          </p15:clr>
        </p15:guide>
        <p15:guide id="6" pos="2430">
          <p15:clr>
            <a:srgbClr val="5ACBF0"/>
          </p15:clr>
        </p15:guide>
        <p15:guide id="7" pos="2811">
          <p15:clr>
            <a:srgbClr val="5ACBF0"/>
          </p15:clr>
        </p15:guide>
        <p15:guide id="8" pos="4871">
          <p15:clr>
            <a:srgbClr val="5ACBF0"/>
          </p15:clr>
        </p15:guide>
        <p15:guide id="9" pos="5251">
          <p15:clr>
            <a:srgbClr val="5ACBF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Tree>
    <p:extLst>
      <p:ext uri="{BB962C8B-B14F-4D97-AF65-F5344CB8AC3E}">
        <p14:creationId xmlns:p14="http://schemas.microsoft.com/office/powerpoint/2010/main" val="206986015"/>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Four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p:nvPr>
        </p:nvSpPr>
        <p:spPr>
          <a:xfrm>
            <a:off x="584200"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p:nvPr>
        </p:nvSpPr>
        <p:spPr>
          <a:xfrm>
            <a:off x="3413125"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3413125"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p:nvPr>
        </p:nvSpPr>
        <p:spPr>
          <a:xfrm>
            <a:off x="6244208" y="1438275"/>
            <a:ext cx="2532063"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6244208" y="228311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p:nvPr>
        </p:nvSpPr>
        <p:spPr>
          <a:xfrm>
            <a:off x="9073133" y="1438275"/>
            <a:ext cx="2533650" cy="615553"/>
          </a:xfrm>
        </p:spPr>
        <p:txBody>
          <a:bodyPr anchor="t"/>
          <a:lstStyle>
            <a:lvl1pPr marL="0" indent="0">
              <a:spcBef>
                <a:spcPts val="0"/>
              </a:spcBef>
              <a:buNone/>
              <a:defRPr sz="2000">
                <a:solidFill>
                  <a:schemeClr val="tx1"/>
                </a:solidFill>
                <a:latin typeface="+mj-lt"/>
              </a:defRPr>
            </a:lvl1pPr>
          </a:lstStyle>
          <a:p>
            <a:pPr lvl="0"/>
            <a:r>
              <a:rPr lang="en-US"/>
              <a:t>Click to edit Master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9073133" y="2276475"/>
            <a:ext cx="2532063" cy="1698927"/>
          </a:xfrm>
        </p:spPr>
        <p:txBody>
          <a:bodyPr wrap="square">
            <a:spAutoFit/>
          </a:bodyPr>
          <a:lstStyle>
            <a:lvl1pPr marL="141288" indent="-141288">
              <a:defRPr lang="en-US" sz="1800" dirty="0"/>
            </a:lvl1pPr>
            <a:lvl2pPr marL="285750" indent="-125413">
              <a:defRPr lang="en-US" sz="1600" dirty="0"/>
            </a:lvl2pPr>
            <a:lvl3pPr marL="438150" indent="-133350">
              <a:defRPr lang="en-US" dirty="0"/>
            </a:lvl3pPr>
            <a:lvl4pPr marL="566738" indent="-114300">
              <a:defRPr lang="en-US" dirty="0"/>
            </a:lvl4pPr>
            <a:lvl5pPr marL="685800" indent="-109538">
              <a:defRPr lang="en-US"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144614216"/>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1436">
          <p15:clr>
            <a:srgbClr val="5ACBF0"/>
          </p15:clr>
        </p15:guide>
      </p15:sldGuideLst>
    </p:ext>
  </p:extLst>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Five Column Bullet with Subtitles">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553998"/>
          </a:xfrm>
        </p:spPr>
        <p:txBody>
          <a:bodyPr>
            <a:spAutoFit/>
          </a:bodyPr>
          <a:lstStyle/>
          <a:p>
            <a:r>
              <a:rPr lang="en-US"/>
              <a:t>Click to edit Master title style</a:t>
            </a:r>
          </a:p>
        </p:txBody>
      </p:sp>
      <p:sp>
        <p:nvSpPr>
          <p:cNvPr id="22" name="Text Placeholder 11">
            <a:extLst>
              <a:ext uri="{FF2B5EF4-FFF2-40B4-BE49-F238E27FC236}">
                <a16:creationId xmlns:a16="http://schemas.microsoft.com/office/drawing/2014/main" id="{92783506-927E-48F7-8EFC-36257F3E2812}"/>
              </a:ext>
            </a:extLst>
          </p:cNvPr>
          <p:cNvSpPr>
            <a:spLocks noGrp="1"/>
          </p:cNvSpPr>
          <p:nvPr>
            <p:ph type="body" sz="quarter" idx="16" hasCustomPrompt="1"/>
          </p:nvPr>
        </p:nvSpPr>
        <p:spPr>
          <a:xfrm>
            <a:off x="584200"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3" name="Text Placeholder 7">
            <a:extLst>
              <a:ext uri="{FF2B5EF4-FFF2-40B4-BE49-F238E27FC236}">
                <a16:creationId xmlns:a16="http://schemas.microsoft.com/office/drawing/2014/main" id="{FB6093D3-3EDF-4A80-8450-C5EBB1990775}"/>
              </a:ext>
            </a:extLst>
          </p:cNvPr>
          <p:cNvSpPr>
            <a:spLocks noGrp="1"/>
          </p:cNvSpPr>
          <p:nvPr>
            <p:ph type="body" sz="quarter" idx="14"/>
          </p:nvPr>
        </p:nvSpPr>
        <p:spPr>
          <a:xfrm>
            <a:off x="584200"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4" name="Text Placeholder 11">
            <a:extLst>
              <a:ext uri="{FF2B5EF4-FFF2-40B4-BE49-F238E27FC236}">
                <a16:creationId xmlns:a16="http://schemas.microsoft.com/office/drawing/2014/main" id="{438D2C80-6884-451D-8D7D-B69022CCC5C4}"/>
              </a:ext>
            </a:extLst>
          </p:cNvPr>
          <p:cNvSpPr>
            <a:spLocks noGrp="1"/>
          </p:cNvSpPr>
          <p:nvPr>
            <p:ph type="body" sz="quarter" idx="17" hasCustomPrompt="1"/>
          </p:nvPr>
        </p:nvSpPr>
        <p:spPr>
          <a:xfrm>
            <a:off x="2849007"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5" name="Text Placeholder 9">
            <a:extLst>
              <a:ext uri="{FF2B5EF4-FFF2-40B4-BE49-F238E27FC236}">
                <a16:creationId xmlns:a16="http://schemas.microsoft.com/office/drawing/2014/main" id="{7614A884-0AD6-4A85-A432-2B13E7464DA9}"/>
              </a:ext>
            </a:extLst>
          </p:cNvPr>
          <p:cNvSpPr>
            <a:spLocks noGrp="1"/>
          </p:cNvSpPr>
          <p:nvPr>
            <p:ph type="body" sz="quarter" idx="15"/>
          </p:nvPr>
        </p:nvSpPr>
        <p:spPr>
          <a:xfrm>
            <a:off x="2849007"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6" name="Text Placeholder 11">
            <a:extLst>
              <a:ext uri="{FF2B5EF4-FFF2-40B4-BE49-F238E27FC236}">
                <a16:creationId xmlns:a16="http://schemas.microsoft.com/office/drawing/2014/main" id="{7D8FFDED-9FE5-4D94-8EB0-7D645C10FBFF}"/>
              </a:ext>
            </a:extLst>
          </p:cNvPr>
          <p:cNvSpPr>
            <a:spLocks noGrp="1"/>
          </p:cNvSpPr>
          <p:nvPr>
            <p:ph type="body" sz="quarter" idx="18" hasCustomPrompt="1"/>
          </p:nvPr>
        </p:nvSpPr>
        <p:spPr>
          <a:xfrm>
            <a:off x="5113814"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7" name="Text Placeholder 7">
            <a:extLst>
              <a:ext uri="{FF2B5EF4-FFF2-40B4-BE49-F238E27FC236}">
                <a16:creationId xmlns:a16="http://schemas.microsoft.com/office/drawing/2014/main" id="{D429D954-9297-44FA-B7BD-56586012419C}"/>
              </a:ext>
            </a:extLst>
          </p:cNvPr>
          <p:cNvSpPr>
            <a:spLocks noGrp="1"/>
          </p:cNvSpPr>
          <p:nvPr>
            <p:ph type="body" sz="quarter" idx="19"/>
          </p:nvPr>
        </p:nvSpPr>
        <p:spPr>
          <a:xfrm>
            <a:off x="5113814" y="228311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8" name="Text Placeholder 11">
            <a:extLst>
              <a:ext uri="{FF2B5EF4-FFF2-40B4-BE49-F238E27FC236}">
                <a16:creationId xmlns:a16="http://schemas.microsoft.com/office/drawing/2014/main" id="{04D43B0D-50F8-4F63-AFA3-34A46F42E816}"/>
              </a:ext>
            </a:extLst>
          </p:cNvPr>
          <p:cNvSpPr>
            <a:spLocks noGrp="1"/>
          </p:cNvSpPr>
          <p:nvPr>
            <p:ph type="body" sz="quarter" idx="20" hasCustomPrompt="1"/>
          </p:nvPr>
        </p:nvSpPr>
        <p:spPr>
          <a:xfrm>
            <a:off x="7378621"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29" name="Text Placeholder 9">
            <a:extLst>
              <a:ext uri="{FF2B5EF4-FFF2-40B4-BE49-F238E27FC236}">
                <a16:creationId xmlns:a16="http://schemas.microsoft.com/office/drawing/2014/main" id="{804CEFDA-6A6F-42D3-B65C-4BE1054C905E}"/>
              </a:ext>
            </a:extLst>
          </p:cNvPr>
          <p:cNvSpPr>
            <a:spLocks noGrp="1"/>
          </p:cNvSpPr>
          <p:nvPr>
            <p:ph type="body" sz="quarter" idx="21"/>
          </p:nvPr>
        </p:nvSpPr>
        <p:spPr>
          <a:xfrm>
            <a:off x="7378621"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1" name="Text Placeholder 11">
            <a:extLst>
              <a:ext uri="{FF2B5EF4-FFF2-40B4-BE49-F238E27FC236}">
                <a16:creationId xmlns:a16="http://schemas.microsoft.com/office/drawing/2014/main" id="{540485AC-5036-400C-92C3-D3E9EC0252BC}"/>
              </a:ext>
            </a:extLst>
          </p:cNvPr>
          <p:cNvSpPr>
            <a:spLocks noGrp="1"/>
          </p:cNvSpPr>
          <p:nvPr>
            <p:ph type="body" sz="quarter" idx="22" hasCustomPrompt="1"/>
          </p:nvPr>
        </p:nvSpPr>
        <p:spPr>
          <a:xfrm>
            <a:off x="9643428" y="1438275"/>
            <a:ext cx="1965960" cy="492443"/>
          </a:xfrm>
        </p:spPr>
        <p:txBody>
          <a:bodyPr anchor="t"/>
          <a:lstStyle>
            <a:lvl1pPr marL="0" indent="0">
              <a:spcBef>
                <a:spcPts val="0"/>
              </a:spcBef>
              <a:buNone/>
              <a:defRPr sz="1600">
                <a:solidFill>
                  <a:schemeClr val="tx1"/>
                </a:solidFill>
                <a:latin typeface="+mj-lt"/>
              </a:defRPr>
            </a:lvl1pPr>
          </a:lstStyle>
          <a:p>
            <a:pPr lvl="0"/>
            <a:r>
              <a:rPr lang="en-US"/>
              <a:t>Click to edit text styles</a:t>
            </a:r>
          </a:p>
        </p:txBody>
      </p:sp>
      <p:sp>
        <p:nvSpPr>
          <p:cNvPr id="12" name="Text Placeholder 9">
            <a:extLst>
              <a:ext uri="{FF2B5EF4-FFF2-40B4-BE49-F238E27FC236}">
                <a16:creationId xmlns:a16="http://schemas.microsoft.com/office/drawing/2014/main" id="{F90290A2-7689-4DF5-971A-36C2D9173411}"/>
              </a:ext>
            </a:extLst>
          </p:cNvPr>
          <p:cNvSpPr>
            <a:spLocks noGrp="1"/>
          </p:cNvSpPr>
          <p:nvPr>
            <p:ph type="body" sz="quarter" idx="23"/>
          </p:nvPr>
        </p:nvSpPr>
        <p:spPr>
          <a:xfrm>
            <a:off x="9643428" y="2276475"/>
            <a:ext cx="1965960" cy="1452705"/>
          </a:xfrm>
        </p:spPr>
        <p:txBody>
          <a:bodyPr wrap="square">
            <a:spAutoFit/>
          </a:bodyPr>
          <a:lstStyle>
            <a:lvl1pPr marL="141288" indent="-141288">
              <a:defRPr lang="en-US" sz="1500" dirty="0"/>
            </a:lvl1pPr>
            <a:lvl2pPr marL="285750" indent="-125413">
              <a:defRPr lang="en-US" sz="1400" dirty="0"/>
            </a:lvl2pPr>
            <a:lvl3pPr marL="438150" indent="-133350">
              <a:defRPr lang="en-US" sz="1400" dirty="0"/>
            </a:lvl3pPr>
            <a:lvl4pPr marL="566738" indent="-114300">
              <a:defRPr lang="en-US" sz="1200" dirty="0"/>
            </a:lvl4pPr>
            <a:lvl5pPr marL="685800" indent="-109538">
              <a:defRPr lang="en-US" sz="1200" dirty="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4087920207"/>
      </p:ext>
    </p:extLst>
  </p:cSld>
  <p:clrMapOvr>
    <a:masterClrMapping/>
  </p:clrMapOvr>
  <p:transition>
    <p:fade/>
  </p:transition>
  <p:extLst>
    <p:ext uri="{DCECCB84-F9BA-43D5-87BE-67443E8EF086}">
      <p15:sldGuideLst xmlns:p15="http://schemas.microsoft.com/office/powerpoint/2012/main">
        <p15:guide id="4" orient="horz" pos="906">
          <p15:clr>
            <a:srgbClr val="5ACBF0"/>
          </p15:clr>
        </p15:guide>
        <p15:guide id="5" orient="horz" pos="288">
          <p15:clr>
            <a:srgbClr val="5ACBF0"/>
          </p15:clr>
        </p15:guide>
        <p15:guide id="6" pos="1610">
          <p15:clr>
            <a:srgbClr val="5ACBF0"/>
          </p15:clr>
        </p15:guide>
        <p15:guide id="7" pos="1795">
          <p15:clr>
            <a:srgbClr val="5ACBF0"/>
          </p15:clr>
        </p15:guide>
        <p15:guide id="8" pos="3035">
          <p15:clr>
            <a:srgbClr val="5ACBF0"/>
          </p15:clr>
        </p15:guide>
        <p15:guide id="9" pos="3221">
          <p15:clr>
            <a:srgbClr val="5ACBF0"/>
          </p15:clr>
        </p15:guide>
        <p15:guide id="10" pos="4461">
          <p15:clr>
            <a:srgbClr val="5ACBF0"/>
          </p15:clr>
        </p15:guide>
        <p15:guide id="11" pos="5890">
          <p15:clr>
            <a:srgbClr val="5ACBF0"/>
          </p15:clr>
        </p15:guide>
        <p15:guide id="12" orient="horz" pos="1436">
          <p15:clr>
            <a:srgbClr val="5ACBF0"/>
          </p15:clr>
        </p15:guide>
        <p15:guide id="13" pos="4646">
          <p15:clr>
            <a:srgbClr val="5ACBF0"/>
          </p15:clr>
        </p15:guide>
        <p15:guide id="14" pos="6072">
          <p15:clr>
            <a:srgbClr val="5ACBF0"/>
          </p15:clr>
        </p15:guide>
      </p15:sldGuideLst>
    </p:ext>
  </p:extLst>
</p:sldLayout>
</file>

<file path=ppt/slideLayouts/slideLayout4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837728842"/>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Only - left side ">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4" y="2875002"/>
            <a:ext cx="4127692" cy="1107996"/>
          </a:xfrm>
        </p:spPr>
        <p:txBody>
          <a:bodyPr wrap="square" anchor="ctr">
            <a:spAutoFit/>
          </a:bodyPr>
          <a:lstStyle/>
          <a:p>
            <a:r>
              <a:rPr lang="en-US"/>
              <a:t>Click to edit Master title style</a:t>
            </a:r>
          </a:p>
        </p:txBody>
      </p:sp>
    </p:spTree>
    <p:extLst>
      <p:ext uri="{BB962C8B-B14F-4D97-AF65-F5344CB8AC3E}">
        <p14:creationId xmlns:p14="http://schemas.microsoft.com/office/powerpoint/2010/main" val="857118553"/>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30" orient="horz" pos="288">
          <p15:clr>
            <a:srgbClr val="5ACBF0"/>
          </p15:clr>
        </p15:guide>
        <p15:guide id="32" orient="horz" pos="2160">
          <p15:clr>
            <a:srgbClr val="5ACBF0"/>
          </p15:clr>
        </p15:guide>
        <p15:guide id="33" pos="2976">
          <p15:clr>
            <a:srgbClr val="5ACBF0"/>
          </p15:clr>
        </p15:guide>
        <p15:guide id="34" pos="3336">
          <p15:clr>
            <a:srgbClr val="5ACBF0"/>
          </p15:clr>
        </p15:guide>
      </p15:sldGuideLst>
    </p:ext>
  </p:extLs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Small title - half page">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4B2500C4-B436-4E3A-8A91-A02448A774DB}"/>
              </a:ext>
            </a:extLst>
          </p:cNvPr>
          <p:cNvSpPr>
            <a:spLocks noGrp="1"/>
          </p:cNvSpPr>
          <p:nvPr>
            <p:ph type="title"/>
          </p:nvPr>
        </p:nvSpPr>
        <p:spPr>
          <a:xfrm>
            <a:off x="584200" y="457200"/>
            <a:ext cx="5508419" cy="372410"/>
          </a:xfrm>
        </p:spPr>
        <p:txBody>
          <a:bodyPr tIns="64008"/>
          <a:lstStyle>
            <a:lvl1pPr>
              <a:defRPr sz="2000" spc="0">
                <a:latin typeface="+mj-lt"/>
                <a:cs typeface="Segoe UI" panose="020B0502040204020203" pitchFamily="34" charset="0"/>
              </a:defRPr>
            </a:lvl1pPr>
          </a:lstStyle>
          <a:p>
            <a:r>
              <a:rPr lang="en-US"/>
              <a:t>Click to edit Master title style</a:t>
            </a:r>
          </a:p>
        </p:txBody>
      </p:sp>
    </p:spTree>
    <p:extLst>
      <p:ext uri="{BB962C8B-B14F-4D97-AF65-F5344CB8AC3E}">
        <p14:creationId xmlns:p14="http://schemas.microsoft.com/office/powerpoint/2010/main" val="350907683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52">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guide id="31" pos="3840">
          <p15:clr>
            <a:srgbClr val="5ACBF0"/>
          </p15:clr>
        </p15:guide>
      </p15:sldGuideLst>
    </p:ext>
  </p:extLs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 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35C9167-B5C7-4834-AC78-240C8C3EF11E}"/>
              </a:ext>
            </a:extLst>
          </p:cNvPr>
          <p:cNvSpPr>
            <a:spLocks noGrp="1"/>
          </p:cNvSpPr>
          <p:nvPr>
            <p:ph type="title" hasCustomPrompt="1"/>
          </p:nvPr>
        </p:nvSpPr>
        <p:spPr>
          <a:xfrm>
            <a:off x="588263" y="588963"/>
            <a:ext cx="4158362" cy="2535236"/>
          </a:xfrm>
        </p:spPr>
        <p:txBody>
          <a:bodyPr anchor="b"/>
          <a:lstStyle>
            <a:lvl1pPr>
              <a:defRPr/>
            </a:lvl1pPr>
          </a:lstStyle>
          <a:p>
            <a:r>
              <a:rPr lang="en-US"/>
              <a:t>Title square photo layout </a:t>
            </a:r>
          </a:p>
        </p:txBody>
      </p:sp>
      <p:sp>
        <p:nvSpPr>
          <p:cNvPr id="4" name="Text Placeholder 3">
            <a:extLst>
              <a:ext uri="{FF2B5EF4-FFF2-40B4-BE49-F238E27FC236}">
                <a16:creationId xmlns:a16="http://schemas.microsoft.com/office/drawing/2014/main" id="{0E780C89-4FC1-4FE7-AFCA-1C41A1B0944C}"/>
              </a:ext>
            </a:extLst>
          </p:cNvPr>
          <p:cNvSpPr>
            <a:spLocks noGrp="1"/>
          </p:cNvSpPr>
          <p:nvPr>
            <p:ph type="body" sz="quarter" idx="10"/>
          </p:nvPr>
        </p:nvSpPr>
        <p:spPr>
          <a:xfrm>
            <a:off x="584200" y="3535540"/>
            <a:ext cx="4162425" cy="2733497"/>
          </a:xfrm>
        </p:spPr>
        <p:txBody>
          <a:bodyPr/>
          <a:lstStyle>
            <a:lvl1pPr marL="0" indent="0">
              <a:buNone/>
              <a:defRPr sz="2200">
                <a:latin typeface="+mn-lt"/>
              </a:defRPr>
            </a:lvl1pPr>
            <a:lvl2pPr marL="228600" indent="0">
              <a:buNone/>
              <a:defRPr/>
            </a:lvl2pPr>
            <a:lvl3pPr marL="457200" indent="0">
              <a:buNone/>
              <a:defRPr/>
            </a:lvl3pPr>
            <a:lvl4pPr marL="661988" indent="0">
              <a:buNone/>
              <a:defRPr/>
            </a:lvl4pPr>
            <a:lvl5pPr marL="855663" indent="0">
              <a:buNone/>
              <a:defRPr/>
            </a:lvl5pPr>
          </a:lstStyle>
          <a:p>
            <a:pPr lvl="0"/>
            <a:r>
              <a:rPr lang="en-US"/>
              <a:t>Click to edit Master text styles</a:t>
            </a:r>
          </a:p>
        </p:txBody>
      </p:sp>
      <p:sp>
        <p:nvSpPr>
          <p:cNvPr id="5" name="Picture Placeholder" descr="This photo is a 'placeholder' only. Drag or drop your photo here, or click and tap the center to insert a photo.">
            <a:extLst>
              <a:ext uri="{FF2B5EF4-FFF2-40B4-BE49-F238E27FC236}">
                <a16:creationId xmlns:a16="http://schemas.microsoft.com/office/drawing/2014/main" id="{2E18FD0C-FA99-4937-92CD-5CF7F279CD8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6" name="TextBox 5">
            <a:extLst>
              <a:ext uri="{FF2B5EF4-FFF2-40B4-BE49-F238E27FC236}">
                <a16:creationId xmlns:a16="http://schemas.microsoft.com/office/drawing/2014/main" id="{16BDF4B0-32EF-4DA8-9A83-B73DD831057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55393560"/>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7" orient="horz" pos="1968">
          <p15:clr>
            <a:srgbClr val="5ACBF0"/>
          </p15:clr>
        </p15:guide>
        <p15:guide id="8" orient="horz" pos="2226">
          <p15:clr>
            <a:srgbClr val="5ACBF0"/>
          </p15:clr>
        </p15:guide>
        <p15:guide id="10" pos="3729">
          <p15:clr>
            <a:srgbClr val="C35EA4"/>
          </p15:clr>
        </p15:guide>
        <p15:guide id="11" pos="2993">
          <p15:clr>
            <a:srgbClr val="5ACBF0"/>
          </p15:clr>
        </p15:guide>
        <p15:guide id="12" pos="3543">
          <p15:clr>
            <a:srgbClr val="A4A3A4"/>
          </p15:clr>
        </p15:guide>
      </p15:sldGuideLst>
    </p:ext>
  </p:extLs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Square Photo ">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9B92DE97-5F35-4963-AC7A-96FEB98062FF}"/>
              </a:ext>
            </a:extLst>
          </p:cNvPr>
          <p:cNvSpPr>
            <a:spLocks noGrp="1"/>
          </p:cNvSpPr>
          <p:nvPr>
            <p:ph type="title"/>
          </p:nvPr>
        </p:nvSpPr>
        <p:spPr>
          <a:xfrm>
            <a:off x="588263" y="585788"/>
            <a:ext cx="4159950" cy="5683249"/>
          </a:xfrm>
        </p:spPr>
        <p:txBody>
          <a:bodyPr anchor="ct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8A09A47B-FEF5-47F3-B2DD-A73E7C3234AF}"/>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092987464"/>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5" orient="horz" pos="2160">
          <p15:clr>
            <a:srgbClr val="5ACBF0"/>
          </p15:clr>
        </p15:guide>
        <p15:guide id="6" pos="2991">
          <p15:clr>
            <a:srgbClr val="5ACBF0"/>
          </p15:clr>
        </p15:guide>
        <p15:guide id="7" pos="3728">
          <p15:clr>
            <a:srgbClr val="C35EA4"/>
          </p15:clr>
        </p15:guide>
        <p15:guide id="8" pos="3544">
          <p15:clr>
            <a:srgbClr val="A4A3A4"/>
          </p15:clr>
        </p15:guide>
      </p15:sldGuideLst>
    </p:ext>
  </p:extLs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Square Photo 2">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4E2C6C6-B442-4DE7-9C6C-405B9005314D}"/>
              </a:ext>
            </a:extLst>
          </p:cNvPr>
          <p:cNvSpPr>
            <a:spLocks noGrp="1"/>
          </p:cNvSpPr>
          <p:nvPr>
            <p:ph type="title" hasCustomPrompt="1"/>
          </p:nvPr>
        </p:nvSpPr>
        <p:spPr>
          <a:xfrm>
            <a:off x="588263" y="2979738"/>
            <a:ext cx="4163125" cy="3289300"/>
          </a:xfrm>
        </p:spPr>
        <p:txBody>
          <a:bodyPr anchor="t"/>
          <a:lstStyle>
            <a:lvl1pPr>
              <a:defRPr sz="2800"/>
            </a:lvl1pPr>
          </a:lstStyle>
          <a:p>
            <a:r>
              <a:rPr lang="en-US"/>
              <a:t>Square photo layout with smaller text</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3EBEAA94-C151-43DE-8A5A-09E8A930427E}"/>
              </a:ext>
            </a:extLst>
          </p:cNvPr>
          <p:cNvSpPr>
            <a:spLocks noGrp="1"/>
          </p:cNvSpPr>
          <p:nvPr>
            <p:ph type="pic" sz="quarter" idx="11" hasCustomPrompt="1"/>
          </p:nvPr>
        </p:nvSpPr>
        <p:spPr bwMode="ltGray">
          <a:xfrm>
            <a:off x="5334000" y="0"/>
            <a:ext cx="6858000" cy="6858000"/>
          </a:xfrm>
          <a:blipFill>
            <a:blip r:embed="rId2"/>
            <a:stretch>
              <a:fillRect/>
            </a:stretch>
          </a:blipFill>
        </p:spPr>
        <p:txBody>
          <a:bodyPr lIns="0" tIns="2377440" rIns="0" anchor="t" anchorCtr="0">
            <a:noAutofit/>
          </a:bodyPr>
          <a:lstStyle>
            <a:lvl1pPr marL="0" indent="0" algn="ctr">
              <a:lnSpc>
                <a:spcPct val="100000"/>
              </a:lnSpc>
              <a:buNone/>
              <a:defRPr sz="14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6C2F1290-9237-4BEE-AAAC-6708F286265B}"/>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318906265"/>
      </p:ext>
    </p:extLst>
  </p:cSld>
  <p:clrMapOvr>
    <a:masterClrMapping/>
  </p:clrMapOvr>
  <p:transition>
    <p:fade/>
  </p:transition>
  <p:extLst>
    <p:ext uri="{DCECCB84-F9BA-43D5-87BE-67443E8EF086}">
      <p15:sldGuideLst xmlns:p15="http://schemas.microsoft.com/office/powerpoint/2012/main">
        <p15:guide id="2" pos="3360">
          <p15:clr>
            <a:srgbClr val="5ACBF0"/>
          </p15:clr>
        </p15:guide>
        <p15:guide id="3" orient="horz" pos="1877">
          <p15:clr>
            <a:srgbClr val="5ACBF0"/>
          </p15:clr>
        </p15:guide>
        <p15:guide id="4" pos="3731">
          <p15:clr>
            <a:srgbClr val="C35EA4"/>
          </p15:clr>
        </p15:guide>
        <p15:guide id="5" pos="2993">
          <p15:clr>
            <a:srgbClr val="5ACBF0"/>
          </p15:clr>
        </p15:guide>
        <p15:guide id="6" pos="3547">
          <p15:clr>
            <a:srgbClr val="A4A3A4"/>
          </p15:clr>
        </p15:guide>
      </p15:sldGuideLst>
    </p:ext>
  </p:extLs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Photo full bleed lower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p:nvPr>
        </p:nvSpPr>
        <p:spPr bwMode="ltGray">
          <a:xfrm>
            <a:off x="0" y="3657600"/>
            <a:ext cx="12192000" cy="3200400"/>
          </a:xfrm>
          <a:gradFill flip="none" rotWithShape="1">
            <a:gsLst>
              <a:gs pos="40000">
                <a:srgbClr val="000000">
                  <a:alpha val="70000"/>
                </a:srgbClr>
              </a:gs>
              <a:gs pos="100000">
                <a:srgbClr val="000000">
                  <a:alpha val="0"/>
                </a:srgbClr>
              </a:gs>
            </a:gsLst>
            <a:lin ang="16200000" scaled="1"/>
            <a:tileRect/>
          </a:gradFill>
        </p:spPr>
        <p:txBody>
          <a:bodyPr lIns="585216" tIns="585216" rIns="585216" bIns="585216" anchor="b" anchorCtr="0">
            <a:noAutofit/>
          </a:bodyPr>
          <a:lstStyle>
            <a:lvl1pPr>
              <a:defRPr sz="3600" spc="0">
                <a:solidFill>
                  <a:srgbClr val="FFFFFF"/>
                </a:solidFill>
              </a:defRPr>
            </a:lvl1pPr>
          </a:lstStyle>
          <a:p>
            <a:r>
              <a:rPr lang="en-US"/>
              <a:t>Click to edit Master title style</a:t>
            </a:r>
          </a:p>
        </p:txBody>
      </p:sp>
      <p:sp>
        <p:nvSpPr>
          <p:cNvPr id="6" name="TextBox 5">
            <a:extLst>
              <a:ext uri="{FF2B5EF4-FFF2-40B4-BE49-F238E27FC236}">
                <a16:creationId xmlns:a16="http://schemas.microsoft.com/office/drawing/2014/main" id="{03F619C2-B134-493A-AB9F-5DE39C92993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093267430"/>
      </p:ext>
    </p:extLst>
  </p:cSld>
  <p:clrMapOvr>
    <a:masterClrMapping/>
  </p:clrMapOvr>
  <p:transition>
    <p:fade/>
  </p:transition>
  <p:extLst>
    <p:ext uri="{DCECCB84-F9BA-43D5-87BE-67443E8EF086}">
      <p15:sldGuideLst xmlns:p15="http://schemas.microsoft.com/office/powerpoint/2012/main">
        <p15:guide id="1" orient="horz" pos="2304">
          <p15:clr>
            <a:srgbClr val="5ACBF0"/>
          </p15:clr>
        </p15:guide>
      </p15:sldGuideLst>
    </p:ext>
  </p:extLs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Photo full bleed lef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3" y="0"/>
            <a:ext cx="5669280" cy="6858000"/>
          </a:xfrm>
          <a:gradFill flip="none" rotWithShape="1">
            <a:gsLst>
              <a:gs pos="50000">
                <a:srgbClr val="000000">
                  <a:alpha val="70000"/>
                </a:srgbClr>
              </a:gs>
              <a:gs pos="100000">
                <a:srgbClr val="000000">
                  <a:alpha val="0"/>
                </a:srgbClr>
              </a:gs>
            </a:gsLst>
            <a:lin ang="0" scaled="1"/>
            <a:tileRect/>
          </a:gradFill>
        </p:spPr>
        <p:txBody>
          <a:bodyPr lIns="585216" tIns="585216" rIns="585216" bIns="585216" anchor="ctr">
            <a:noAutofit/>
          </a:bodyPr>
          <a:lstStyle>
            <a:lvl1pP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1D4894F6-B50F-43E1-83FC-4F2200B2FA6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15673491"/>
      </p:ext>
    </p:extLst>
  </p:cSld>
  <p:clrMapOvr>
    <a:masterClrMapping/>
  </p:clrMapOvr>
  <p:transition>
    <p:fade/>
  </p:transition>
  <p:extLst>
    <p:ext uri="{DCECCB84-F9BA-43D5-87BE-67443E8EF086}">
      <p15:sldGuideLst xmlns:p15="http://schemas.microsoft.com/office/powerpoint/2012/main">
        <p15:guide id="7" pos="3576">
          <p15:clr>
            <a:srgbClr val="5ACBF0"/>
          </p15:clr>
        </p15:guide>
        <p15:guide id="8" orient="horz" pos="2160">
          <p15:clr>
            <a:srgbClr val="5ACBF0"/>
          </p15:clr>
        </p15:guide>
      </p15:sldGuideLst>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1_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l">
              <a:defRPr sz="3200">
                <a:gradFill>
                  <a:gsLst>
                    <a:gs pos="1250">
                      <a:schemeClr val="tx1"/>
                    </a:gs>
                    <a:gs pos="100000">
                      <a:schemeClr val="tx1"/>
                    </a:gs>
                  </a:gsLst>
                  <a:lin ang="5400000" scaled="0"/>
                </a:gradFill>
              </a:defRPr>
            </a:lvl1pPr>
          </a:lstStyle>
          <a:p>
            <a:r>
              <a:rPr lang="en-US"/>
              <a:t>Click to edit Master title style</a:t>
            </a:r>
          </a:p>
        </p:txBody>
      </p:sp>
      <p:sp>
        <p:nvSpPr>
          <p:cNvPr id="4" name="Text Placeholder 3">
            <a:extLst>
              <a:ext uri="{FF2B5EF4-FFF2-40B4-BE49-F238E27FC236}">
                <a16:creationId xmlns:a16="http://schemas.microsoft.com/office/drawing/2014/main" id="{9E991D1E-EC9D-4FEC-B3BC-3B5D8E709C09}"/>
              </a:ext>
            </a:extLst>
          </p:cNvPr>
          <p:cNvSpPr>
            <a:spLocks noGrp="1"/>
          </p:cNvSpPr>
          <p:nvPr>
            <p:ph type="body" sz="quarter" idx="10"/>
          </p:nvPr>
        </p:nvSpPr>
        <p:spPr>
          <a:xfrm>
            <a:off x="587375" y="1116013"/>
            <a:ext cx="11018519" cy="1573080"/>
          </a:xfrm>
        </p:spPr>
        <p:txBody>
          <a:bodyPr/>
          <a:lstStyle>
            <a:lvl1pPr>
              <a:defRPr>
                <a:solidFill>
                  <a:schemeClr val="accent2"/>
                </a:solidFill>
              </a:defRPr>
            </a:lvl1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1238671438"/>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50.xml><?xml version="1.0" encoding="utf-8"?>
<p:sldLayout xmlns:a="http://schemas.openxmlformats.org/drawingml/2006/main" xmlns:r="http://schemas.openxmlformats.org/officeDocument/2006/relationships" xmlns:p="http://schemas.openxmlformats.org/presentationml/2006/main" preserve="1">
  <p:cSld name="Photo full bleed right title">
    <p:spTree>
      <p:nvGrpSpPr>
        <p:cNvPr id="1" name=""/>
        <p:cNvGrpSpPr/>
        <p:nvPr/>
      </p:nvGrpSpPr>
      <p:grpSpPr>
        <a:xfrm>
          <a:off x="0" y="0"/>
          <a:ext cx="0" cy="0"/>
          <a:chOff x="0" y="0"/>
          <a:chExt cx="0" cy="0"/>
        </a:xfrm>
      </p:grpSpPr>
      <p:sp>
        <p:nvSpPr>
          <p:cNvPr id="8" name="Picture Placeholder 7" descr="This photo is a 'placeholder' only. Drag or drop your photo here, or click and tap the center to insert a photo.">
            <a:extLst>
              <a:ext uri="{FF2B5EF4-FFF2-40B4-BE49-F238E27FC236}">
                <a16:creationId xmlns:a16="http://schemas.microsoft.com/office/drawing/2014/main" id="{FA608AEF-BE66-4029-BA63-DA15E89C3291}"/>
              </a:ext>
            </a:extLst>
          </p:cNvPr>
          <p:cNvSpPr>
            <a:spLocks noGrp="1"/>
          </p:cNvSpPr>
          <p:nvPr>
            <p:ph type="pic" sz="quarter" idx="10" hasCustomPrompt="1"/>
          </p:nvPr>
        </p:nvSpPr>
        <p:spPr bwMode="ltGray">
          <a:xfrm>
            <a:off x="0" y="0"/>
            <a:ext cx="12192000" cy="6858000"/>
          </a:xfrm>
          <a:blipFill>
            <a:blip r:embed="rId2"/>
            <a:stretch>
              <a:fillRect/>
            </a:stretch>
          </a:blipFill>
        </p:spPr>
        <p:txBody>
          <a:bodyPr wrap="none" bIns="1554480" anchor="ctr">
            <a:noAutofit/>
          </a:bodyPr>
          <a:lstStyle>
            <a:lvl1pPr marL="0" indent="0" algn="ctr">
              <a:buNone/>
              <a:defRPr sz="1400" b="1">
                <a:solidFill>
                  <a:srgbClr val="000000"/>
                </a:solidFill>
              </a:defRPr>
            </a:lvl1pPr>
          </a:lstStyle>
          <a:p>
            <a:r>
              <a:rPr lang="en-US"/>
              <a:t>Drag &amp; drop your photo here </a:t>
            </a:r>
            <a:br>
              <a:rPr lang="en-US"/>
            </a:br>
            <a:r>
              <a:rPr lang="en-US"/>
              <a:t>or click or tap icon below </a:t>
            </a:r>
            <a:br>
              <a:rPr lang="en-US"/>
            </a:br>
            <a:r>
              <a:rPr lang="en-US"/>
              <a:t>to insert</a:t>
            </a:r>
          </a:p>
        </p:txBody>
      </p:sp>
      <p:sp>
        <p:nvSpPr>
          <p:cNvPr id="3" name="Title 2">
            <a:extLst>
              <a:ext uri="{FF2B5EF4-FFF2-40B4-BE49-F238E27FC236}">
                <a16:creationId xmlns:a16="http://schemas.microsoft.com/office/drawing/2014/main" id="{E033AC47-6988-4AF2-AB7A-F400B9B8392F}"/>
              </a:ext>
            </a:extLst>
          </p:cNvPr>
          <p:cNvSpPr>
            <a:spLocks noGrp="1"/>
          </p:cNvSpPr>
          <p:nvPr>
            <p:ph type="title" hasCustomPrompt="1"/>
          </p:nvPr>
        </p:nvSpPr>
        <p:spPr bwMode="ltGray">
          <a:xfrm>
            <a:off x="6522720" y="0"/>
            <a:ext cx="5669280" cy="6858000"/>
          </a:xfrm>
          <a:gradFill flip="none" rotWithShape="1">
            <a:gsLst>
              <a:gs pos="50000">
                <a:srgbClr val="000000">
                  <a:alpha val="70000"/>
                </a:srgbClr>
              </a:gs>
              <a:gs pos="100000">
                <a:srgbClr val="000000">
                  <a:alpha val="0"/>
                </a:srgbClr>
              </a:gs>
            </a:gsLst>
            <a:lin ang="10800000" scaled="1"/>
            <a:tileRect/>
          </a:gradFill>
          <a:ln>
            <a:noFill/>
          </a:ln>
        </p:spPr>
        <p:txBody>
          <a:bodyPr lIns="585216" tIns="585216" rIns="585216" bIns="585216" anchor="ctr">
            <a:noAutofit/>
          </a:bodyPr>
          <a:lstStyle>
            <a:lvl1pPr algn="r">
              <a:defRPr sz="3600" spc="0">
                <a:solidFill>
                  <a:srgbClr val="FFFFFF"/>
                </a:solidFill>
              </a:defRPr>
            </a:lvl1pPr>
          </a:lstStyle>
          <a:p>
            <a:r>
              <a:rPr lang="en-US"/>
              <a:t>Click to edit </a:t>
            </a:r>
            <a:br>
              <a:rPr lang="en-US"/>
            </a:br>
            <a:r>
              <a:rPr lang="en-US"/>
              <a:t>Master title style</a:t>
            </a:r>
          </a:p>
        </p:txBody>
      </p:sp>
      <p:sp>
        <p:nvSpPr>
          <p:cNvPr id="6" name="TextBox 5">
            <a:extLst>
              <a:ext uri="{FF2B5EF4-FFF2-40B4-BE49-F238E27FC236}">
                <a16:creationId xmlns:a16="http://schemas.microsoft.com/office/drawing/2014/main" id="{A629011D-E3B4-416F-9D7F-7A99AE49F65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850345"/>
      </p:ext>
    </p:extLst>
  </p:cSld>
  <p:clrMapOvr>
    <a:masterClrMapping/>
  </p:clrMapOvr>
  <p:transition>
    <p:fade/>
  </p:transition>
  <p:extLst>
    <p:ext uri="{DCECCB84-F9BA-43D5-87BE-67443E8EF086}">
      <p15:sldGuideLst xmlns:p15="http://schemas.microsoft.com/office/powerpoint/2012/main">
        <p15:guide id="7" pos="4105">
          <p15:clr>
            <a:srgbClr val="5ACBF0"/>
          </p15:clr>
        </p15:guide>
        <p15:guide id="8" orient="horz" pos="2160">
          <p15:clr>
            <a:srgbClr val="5ACBF0"/>
          </p15:clr>
        </p15:guide>
      </p15:sldGuideLst>
    </p:ext>
  </p:extLs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Top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E01E45-D858-46CB-8C37-2ADA7A8B4F38}"/>
              </a:ext>
            </a:extLst>
          </p:cNvPr>
          <p:cNvSpPr>
            <a:spLocks noGrp="1"/>
          </p:cNvSpPr>
          <p:nvPr>
            <p:ph type="title"/>
          </p:nvPr>
        </p:nvSpPr>
        <p:spPr>
          <a:xfrm>
            <a:off x="588263" y="5157216"/>
            <a:ext cx="11018520" cy="1111822"/>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0" y="0"/>
            <a:ext cx="12192000" cy="4572000"/>
          </a:xfrm>
          <a:blipFill>
            <a:blip r:embed="rId2"/>
            <a:stretch>
              <a:fillRect/>
            </a:stretch>
          </a:blipFill>
        </p:spPr>
        <p:txBody>
          <a:bodyPr vert="horz" wrap="square" lIns="0" tIns="128016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A996C37-D0C9-4349-A860-B639C4EB9D5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929165349"/>
      </p:ext>
    </p:extLst>
  </p:cSld>
  <p:clrMapOvr>
    <a:masterClrMapping/>
  </p:clrMapOvr>
  <p:transition>
    <p:fade/>
  </p:transition>
  <p:extLst>
    <p:ext uri="{DCECCB84-F9BA-43D5-87BE-67443E8EF086}">
      <p15:sldGuideLst xmlns:p15="http://schemas.microsoft.com/office/powerpoint/2012/main">
        <p15:guide id="5" orient="horz" pos="2880">
          <p15:clr>
            <a:srgbClr val="5ACBF0"/>
          </p15:clr>
        </p15:guide>
        <p15:guide id="6" orient="horz" pos="3600">
          <p15:clr>
            <a:srgbClr val="5ACBF0"/>
          </p15:clr>
        </p15:guide>
      </p15:sldGuideLst>
    </p:ext>
  </p:extLst>
</p:sldLayout>
</file>

<file path=ppt/slideLayouts/slideLayout52.xml><?xml version="1.0" encoding="utf-8"?>
<p:sldLayout xmlns:a="http://schemas.openxmlformats.org/drawingml/2006/main" xmlns:r="http://schemas.openxmlformats.org/officeDocument/2006/relationships" xmlns:p="http://schemas.openxmlformats.org/presentationml/2006/main" preserve="1">
  <p:cSld name="Bottom horizontal photo and 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45563AC-3A0B-4839-A9DC-F00E8E5411A6}"/>
              </a:ext>
            </a:extLst>
          </p:cNvPr>
          <p:cNvSpPr>
            <a:spLocks noGrp="1"/>
          </p:cNvSpPr>
          <p:nvPr>
            <p:ph type="title"/>
          </p:nvPr>
        </p:nvSpPr>
        <p:spPr>
          <a:xfrm>
            <a:off x="588263" y="585788"/>
            <a:ext cx="11018520" cy="1114996"/>
          </a:xfrm>
        </p:spPr>
        <p:txBody>
          <a:bodyPr anchor="ctr"/>
          <a:lstStyle>
            <a:lvl1pPr algn="ctr">
              <a:defRPr/>
            </a:lvl1pPr>
          </a:lstStyle>
          <a:p>
            <a:r>
              <a:rPr lang="en-US"/>
              <a:t>Click to edit Master title style</a:t>
            </a:r>
          </a:p>
        </p:txBody>
      </p:sp>
      <p:sp>
        <p:nvSpPr>
          <p:cNvPr id="4" name="Picture Placeholder" descr="This photo is a 'placeholder' only. Drag or drop your photo here, or click and tap the center to insert a photo.">
            <a:extLst>
              <a:ext uri="{FF2B5EF4-FFF2-40B4-BE49-F238E27FC236}">
                <a16:creationId xmlns:a16="http://schemas.microsoft.com/office/drawing/2014/main" id="{FEB5B31F-7AD9-4BC6-8D61-62AD8011666E}"/>
              </a:ext>
            </a:extLst>
          </p:cNvPr>
          <p:cNvSpPr>
            <a:spLocks noGrp="1"/>
          </p:cNvSpPr>
          <p:nvPr>
            <p:ph type="pic" sz="quarter" idx="11" hasCustomPrompt="1"/>
          </p:nvPr>
        </p:nvSpPr>
        <p:spPr bwMode="ltGray">
          <a:xfrm>
            <a:off x="-2381" y="2286000"/>
            <a:ext cx="12192000" cy="4572000"/>
          </a:xfrm>
          <a:blipFill>
            <a:blip r:embed="rId2"/>
            <a:stretch>
              <a:fillRect/>
            </a:stretch>
          </a:blipFill>
        </p:spPr>
        <p:txBody>
          <a:bodyPr vert="horz" wrap="square" lIns="0" tIns="1371600" rIns="0" bIns="0" rtlCol="0" anchor="t" anchorCtr="0">
            <a:noAutofit/>
          </a:bodyPr>
          <a:lstStyle>
            <a:lvl1pPr marL="0" indent="0" algn="ctr">
              <a:buNone/>
              <a:defRPr lang="en-US" sz="14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5" name="TextBox 4">
            <a:extLst>
              <a:ext uri="{FF2B5EF4-FFF2-40B4-BE49-F238E27FC236}">
                <a16:creationId xmlns:a16="http://schemas.microsoft.com/office/drawing/2014/main" id="{3D6FDE6F-0F4B-446A-A51F-494FB0996655}"/>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706099306"/>
      </p:ext>
    </p:extLst>
  </p:cSld>
  <p:clrMapOvr>
    <a:masterClrMapping/>
  </p:clrMapOvr>
  <p:transition>
    <p:fade/>
  </p:transition>
  <p:extLst>
    <p:ext uri="{DCECCB84-F9BA-43D5-87BE-67443E8EF086}">
      <p15:sldGuideLst xmlns:p15="http://schemas.microsoft.com/office/powerpoint/2012/main">
        <p15:guide id="5" orient="horz" pos="1440">
          <p15:clr>
            <a:srgbClr val="5ACBF0"/>
          </p15:clr>
        </p15:guide>
        <p15:guide id="6" orient="horz" pos="720">
          <p15:clr>
            <a:srgbClr val="5ACBF0"/>
          </p15:clr>
        </p15:guide>
      </p15:sldGuideLst>
    </p:ext>
  </p:extLs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Two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027DCA08-1117-4B11-AEFD-AAB2B33543F9}"/>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4199"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5367528" cy="3474720"/>
          </a:xfrm>
          <a:blipFill>
            <a:blip r:embed="rId2"/>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1860" y="5689600"/>
            <a:ext cx="5367528"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39255" y="2025650"/>
            <a:ext cx="5367528" cy="3474720"/>
          </a:xfrm>
          <a:blipFill>
            <a:blip r:embed="rId3"/>
            <a:stretch>
              <a:fillRect/>
            </a:stretch>
          </a:blipFill>
        </p:spPr>
        <p:txBody>
          <a:bodyPr vert="horz" wrap="square" lIns="0" tIns="0" rIns="0" bIns="1005840" rtlCol="0" anchor="ctr" anchorCtr="0">
            <a:noAutofit/>
          </a:bodyPr>
          <a:lstStyle>
            <a:lvl1pPr marL="0" indent="0" algn="ctr">
              <a:buNone/>
              <a:defRPr lang="en-US" sz="1000" b="1" dirty="0">
                <a:solidFill>
                  <a:srgbClr val="000000"/>
                </a:solidFill>
              </a:defRPr>
            </a:lvl1pPr>
          </a:lstStyle>
          <a:p>
            <a:pPr marL="228600" lvl="0" indent="-228600" algn="ctr"/>
            <a:r>
              <a:rPr lang="en-US"/>
              <a:t>Drag &amp; drop your photo here </a:t>
            </a:r>
            <a:br>
              <a:rPr lang="en-US"/>
            </a:br>
            <a:r>
              <a:rPr lang="en-US"/>
              <a:t>or click or tap icon below </a:t>
            </a:r>
            <a:br>
              <a:rPr lang="en-US"/>
            </a:br>
            <a:r>
              <a:rPr lang="en-US"/>
              <a:t>to insert</a:t>
            </a:r>
          </a:p>
        </p:txBody>
      </p:sp>
      <p:sp>
        <p:nvSpPr>
          <p:cNvPr id="10" name="TextBox 9">
            <a:extLst>
              <a:ext uri="{FF2B5EF4-FFF2-40B4-BE49-F238E27FC236}">
                <a16:creationId xmlns:a16="http://schemas.microsoft.com/office/drawing/2014/main" id="{CAF59E09-7602-42B9-AB0C-9D1365A9EBB2}"/>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73114165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3749">
          <p15:clr>
            <a:srgbClr val="5ACBF0"/>
          </p15:clr>
        </p15:guide>
        <p15:guide id="7" pos="3931">
          <p15:clr>
            <a:srgbClr val="5ACBF0"/>
          </p15:clr>
        </p15:guide>
        <p15:guide id="8" orient="horz" pos="3464">
          <p15:clr>
            <a:srgbClr val="5ACBF0"/>
          </p15:clr>
        </p15:guide>
      </p15:sldGuideLst>
    </p:ext>
  </p:extLst>
</p:sldLayout>
</file>

<file path=ppt/slideLayouts/slideLayout54.xml><?xml version="1.0" encoding="utf-8"?>
<p:sldLayout xmlns:a="http://schemas.openxmlformats.org/drawingml/2006/main" xmlns:r="http://schemas.openxmlformats.org/officeDocument/2006/relationships" xmlns:p="http://schemas.openxmlformats.org/presentationml/2006/main" preserve="1">
  <p:cSld name="Three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F260F77E-464D-46F7-A8F8-6F281DAB0C7A}"/>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3474720" cy="3474720"/>
          </a:xfrm>
          <a:blipFill>
            <a:blip r:embed="rId2"/>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4358640"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4358640" y="2025650"/>
            <a:ext cx="3474720" cy="3474720"/>
          </a:xfrm>
          <a:blipFill>
            <a:blip r:embed="rId3"/>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8134351" y="5689600"/>
            <a:ext cx="3475037" cy="579438"/>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8132063" y="2025650"/>
            <a:ext cx="3474720" cy="3474720"/>
          </a:xfrm>
          <a:blipFill>
            <a:blip r:embed="rId4"/>
            <a:stretch>
              <a:fillRect/>
            </a:stretch>
          </a:blipFill>
        </p:spPr>
        <p:txBody>
          <a:bodyPr lIns="0" tIns="0" rIns="0" bIns="100584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Box 13">
            <a:extLst>
              <a:ext uri="{FF2B5EF4-FFF2-40B4-BE49-F238E27FC236}">
                <a16:creationId xmlns:a16="http://schemas.microsoft.com/office/drawing/2014/main" id="{52B36921-D927-4BA6-8891-8AEE9784923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239701806"/>
      </p:ext>
    </p:extLst>
  </p:cSld>
  <p:clrMapOvr>
    <a:masterClrMapping/>
  </p:clrMapOvr>
  <p:transition>
    <p:fade/>
  </p:transition>
  <p:extLst>
    <p:ext uri="{DCECCB84-F9BA-43D5-87BE-67443E8EF086}">
      <p15:sldGuideLst xmlns:p15="http://schemas.microsoft.com/office/powerpoint/2012/main">
        <p15:guide id="3" orient="horz" pos="3584">
          <p15:clr>
            <a:srgbClr val="5ACBF0"/>
          </p15:clr>
        </p15:guide>
        <p15:guide id="4" orient="horz" pos="1276">
          <p15:clr>
            <a:srgbClr val="5ACBF0"/>
          </p15:clr>
        </p15:guide>
        <p15:guide id="5" orient="horz" pos="288">
          <p15:clr>
            <a:srgbClr val="5ACBF0"/>
          </p15:clr>
        </p15:guide>
        <p15:guide id="6" pos="2557">
          <p15:clr>
            <a:srgbClr val="5ACBF0"/>
          </p15:clr>
        </p15:guide>
        <p15:guide id="7" pos="2744">
          <p15:clr>
            <a:srgbClr val="5ACBF0"/>
          </p15:clr>
        </p15:guide>
        <p15:guide id="8" pos="4936">
          <p15:clr>
            <a:srgbClr val="5ACBF0"/>
          </p15:clr>
        </p15:guide>
        <p15:guide id="9" pos="5123">
          <p15:clr>
            <a:srgbClr val="5ACBF0"/>
          </p15:clr>
        </p15:guide>
        <p15:guide id="10" orient="horz" pos="3465">
          <p15:clr>
            <a:srgbClr val="5ACBF0"/>
          </p15:clr>
        </p15:guide>
      </p15:sldGuideLst>
    </p:ext>
  </p:extLst>
</p:sldLayout>
</file>

<file path=ppt/slideLayouts/slideLayout55.xml><?xml version="1.0" encoding="utf-8"?>
<p:sldLayout xmlns:a="http://schemas.openxmlformats.org/drawingml/2006/main" xmlns:r="http://schemas.openxmlformats.org/officeDocument/2006/relationships" xmlns:p="http://schemas.openxmlformats.org/presentationml/2006/main" preserve="1">
  <p:cSld name="Four picture content">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87A434B7-D4B9-4D45-A31C-F0CC4D227945}"/>
              </a:ext>
            </a:extLst>
          </p:cNvPr>
          <p:cNvSpPr>
            <a:spLocks noGrp="1"/>
          </p:cNvSpPr>
          <p:nvPr>
            <p:ph type="title"/>
          </p:nvPr>
        </p:nvSpPr>
        <p:spPr>
          <a:xfrm>
            <a:off x="588263" y="457200"/>
            <a:ext cx="11018520" cy="983234"/>
          </a:xfrm>
        </p:spPr>
        <p:txBody>
          <a:bodyPr/>
          <a:lstStyle/>
          <a:p>
            <a:r>
              <a:rPr lang="en-US"/>
              <a:t>Click to edit Master title style</a:t>
            </a:r>
          </a:p>
        </p:txBody>
      </p:sp>
      <p:sp>
        <p:nvSpPr>
          <p:cNvPr id="4" name="Text Placeholder 3">
            <a:extLst>
              <a:ext uri="{FF2B5EF4-FFF2-40B4-BE49-F238E27FC236}">
                <a16:creationId xmlns:a16="http://schemas.microsoft.com/office/drawing/2014/main" id="{AE833B58-0629-4A46-8711-902C16A99314}"/>
              </a:ext>
            </a:extLst>
          </p:cNvPr>
          <p:cNvSpPr>
            <a:spLocks noGrp="1"/>
          </p:cNvSpPr>
          <p:nvPr>
            <p:ph type="body" sz="quarter" idx="16"/>
          </p:nvPr>
        </p:nvSpPr>
        <p:spPr>
          <a:xfrm>
            <a:off x="582613"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9" name="Picture Placeholder" descr="This photo is a 'placeholder' only. Drag or drop your photo here, or click and tap the center to insert a photo.">
            <a:extLst>
              <a:ext uri="{FF2B5EF4-FFF2-40B4-BE49-F238E27FC236}">
                <a16:creationId xmlns:a16="http://schemas.microsoft.com/office/drawing/2014/main" id="{1231301F-62BD-4CF6-8990-CDF00AFC8CCF}"/>
              </a:ext>
            </a:extLst>
          </p:cNvPr>
          <p:cNvSpPr>
            <a:spLocks noGrp="1"/>
          </p:cNvSpPr>
          <p:nvPr>
            <p:ph type="pic" sz="quarter" idx="13" hasCustomPrompt="1"/>
          </p:nvPr>
        </p:nvSpPr>
        <p:spPr bwMode="ltGray">
          <a:xfrm>
            <a:off x="582612" y="2025650"/>
            <a:ext cx="2532888" cy="2532888"/>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2" name="Text Placeholder 3">
            <a:extLst>
              <a:ext uri="{FF2B5EF4-FFF2-40B4-BE49-F238E27FC236}">
                <a16:creationId xmlns:a16="http://schemas.microsoft.com/office/drawing/2014/main" id="{7E8A9C08-F392-459F-B90B-EDBF4A830C55}"/>
              </a:ext>
            </a:extLst>
          </p:cNvPr>
          <p:cNvSpPr>
            <a:spLocks noGrp="1"/>
          </p:cNvSpPr>
          <p:nvPr>
            <p:ph type="body" sz="quarter" idx="17"/>
          </p:nvPr>
        </p:nvSpPr>
        <p:spPr>
          <a:xfrm>
            <a:off x="3413908"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0" name="Picture Placeholder" descr="This photo is a 'placeholder' only. Drag or drop your photo here, or click and tap the center to insert a photo.">
            <a:extLst>
              <a:ext uri="{FF2B5EF4-FFF2-40B4-BE49-F238E27FC236}">
                <a16:creationId xmlns:a16="http://schemas.microsoft.com/office/drawing/2014/main" id="{7E401A97-B3D4-43E4-9B09-8AD4B6B26068}"/>
              </a:ext>
            </a:extLst>
          </p:cNvPr>
          <p:cNvSpPr>
            <a:spLocks noGrp="1"/>
          </p:cNvSpPr>
          <p:nvPr>
            <p:ph type="pic" sz="quarter" idx="14" hasCustomPrompt="1"/>
          </p:nvPr>
        </p:nvSpPr>
        <p:spPr bwMode="ltGray">
          <a:xfrm>
            <a:off x="3413908" y="2025650"/>
            <a:ext cx="2532888" cy="2532888"/>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3" name="Text Placeholder 3">
            <a:extLst>
              <a:ext uri="{FF2B5EF4-FFF2-40B4-BE49-F238E27FC236}">
                <a16:creationId xmlns:a16="http://schemas.microsoft.com/office/drawing/2014/main" id="{05B401B2-8D93-427E-90A4-52337B3965E8}"/>
              </a:ext>
            </a:extLst>
          </p:cNvPr>
          <p:cNvSpPr>
            <a:spLocks noGrp="1"/>
          </p:cNvSpPr>
          <p:nvPr>
            <p:ph type="body" sz="quarter" idx="18"/>
          </p:nvPr>
        </p:nvSpPr>
        <p:spPr>
          <a:xfrm>
            <a:off x="6245204"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7223C820-5673-4288-A9D6-185A95066B1E}"/>
              </a:ext>
            </a:extLst>
          </p:cNvPr>
          <p:cNvSpPr>
            <a:spLocks noGrp="1"/>
          </p:cNvSpPr>
          <p:nvPr>
            <p:ph type="pic" sz="quarter" idx="15" hasCustomPrompt="1"/>
          </p:nvPr>
        </p:nvSpPr>
        <p:spPr bwMode="ltGray">
          <a:xfrm>
            <a:off x="6245204" y="2025650"/>
            <a:ext cx="2532888" cy="2532888"/>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5" name="Text Placeholder 3">
            <a:extLst>
              <a:ext uri="{FF2B5EF4-FFF2-40B4-BE49-F238E27FC236}">
                <a16:creationId xmlns:a16="http://schemas.microsoft.com/office/drawing/2014/main" id="{38E883C1-8203-4549-AF30-B96AEC45AC68}"/>
              </a:ext>
            </a:extLst>
          </p:cNvPr>
          <p:cNvSpPr>
            <a:spLocks noGrp="1"/>
          </p:cNvSpPr>
          <p:nvPr>
            <p:ph type="body" sz="quarter" idx="20"/>
          </p:nvPr>
        </p:nvSpPr>
        <p:spPr>
          <a:xfrm>
            <a:off x="9076500" y="4753938"/>
            <a:ext cx="2532888" cy="1515100"/>
          </a:xfrm>
        </p:spPr>
        <p:txBody>
          <a:bodyPr/>
          <a:lstStyle>
            <a:lvl1pPr marL="0" indent="0" algn="l">
              <a:spcBef>
                <a:spcPts val="0"/>
              </a:spcBef>
              <a:buNone/>
              <a:defRPr sz="1800">
                <a:latin typeface="+mj-lt"/>
              </a:defRPr>
            </a:lvl1pPr>
          </a:lstStyle>
          <a:p>
            <a:pPr lvl="0"/>
            <a:r>
              <a:rPr lang="en-US"/>
              <a:t>Click to edit Master text styles</a:t>
            </a:r>
          </a:p>
        </p:txBody>
      </p:sp>
      <p:sp>
        <p:nvSpPr>
          <p:cNvPr id="14" name="Picture Placeholder" descr="This photo is a 'placeholder' only. Drag or drop your photo here, or click and tap the center to insert a photo.">
            <a:extLst>
              <a:ext uri="{FF2B5EF4-FFF2-40B4-BE49-F238E27FC236}">
                <a16:creationId xmlns:a16="http://schemas.microsoft.com/office/drawing/2014/main" id="{BBD58C33-921C-42F1-9803-1C798DB548C2}"/>
              </a:ext>
            </a:extLst>
          </p:cNvPr>
          <p:cNvSpPr>
            <a:spLocks noGrp="1"/>
          </p:cNvSpPr>
          <p:nvPr>
            <p:ph type="pic" sz="quarter" idx="19" hasCustomPrompt="1"/>
          </p:nvPr>
        </p:nvSpPr>
        <p:spPr bwMode="ltGray">
          <a:xfrm>
            <a:off x="9073895" y="2025650"/>
            <a:ext cx="2532888" cy="2532888"/>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16" name="TextBox 15">
            <a:extLst>
              <a:ext uri="{FF2B5EF4-FFF2-40B4-BE49-F238E27FC236}">
                <a16:creationId xmlns:a16="http://schemas.microsoft.com/office/drawing/2014/main" id="{5CF56B00-AAD4-4F4F-8228-B6CF8367DE0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849692910"/>
      </p:ext>
    </p:extLst>
  </p:cSld>
  <p:clrMapOvr>
    <a:masterClrMapping/>
  </p:clrMapOvr>
  <p:transition>
    <p:fade/>
  </p:transition>
  <p:extLst>
    <p:ext uri="{DCECCB84-F9BA-43D5-87BE-67443E8EF086}">
      <p15:sldGuideLst xmlns:p15="http://schemas.microsoft.com/office/powerpoint/2012/main">
        <p15:guide id="3" orient="horz" pos="2993">
          <p15:clr>
            <a:srgbClr val="5ACBF0"/>
          </p15:clr>
        </p15:guide>
        <p15:guide id="4" orient="horz" pos="1276">
          <p15:clr>
            <a:srgbClr val="5ACBF0"/>
          </p15:clr>
        </p15:guide>
        <p15:guide id="5" orient="horz" pos="288">
          <p15:clr>
            <a:srgbClr val="5ACBF0"/>
          </p15:clr>
        </p15:guide>
        <p15:guide id="6" pos="1963">
          <p15:clr>
            <a:srgbClr val="5ACBF0"/>
          </p15:clr>
        </p15:guide>
        <p15:guide id="7" pos="2150">
          <p15:clr>
            <a:srgbClr val="5ACBF0"/>
          </p15:clr>
        </p15:guide>
        <p15:guide id="8" pos="3746">
          <p15:clr>
            <a:srgbClr val="5ACBF0"/>
          </p15:clr>
        </p15:guide>
        <p15:guide id="9" pos="3934">
          <p15:clr>
            <a:srgbClr val="5ACBF0"/>
          </p15:clr>
        </p15:guide>
        <p15:guide id="10" pos="5530">
          <p15:clr>
            <a:srgbClr val="5ACBF0"/>
          </p15:clr>
        </p15:guide>
        <p15:guide id="11" pos="5716">
          <p15:clr>
            <a:srgbClr val="5ACBF0"/>
          </p15:clr>
        </p15:guide>
        <p15:guide id="12" orient="horz" pos="2870">
          <p15:clr>
            <a:srgbClr val="5ACBF0"/>
          </p15:clr>
        </p15:guide>
      </p15:sldGuideLst>
    </p:ext>
  </p:extLst>
</p:sldLayout>
</file>

<file path=ppt/slideLayouts/slideLayout56.xml><?xml version="1.0" encoding="utf-8"?>
<p:sldLayout xmlns:a="http://schemas.openxmlformats.org/drawingml/2006/main" xmlns:r="http://schemas.openxmlformats.org/officeDocument/2006/relationships" xmlns:p="http://schemas.openxmlformats.org/presentationml/2006/main" preserve="1">
  <p:cSld name="Two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5334000"/>
            <a:ext cx="4892040" cy="9350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6062472" cy="2807208"/>
          </a:xfrm>
          <a:blipFill>
            <a:blip r:embed="rId2"/>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6714744" y="5334000"/>
            <a:ext cx="4892040" cy="938212"/>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6129528" y="2286000"/>
            <a:ext cx="6062472" cy="2807208"/>
          </a:xfrm>
          <a:blipFill>
            <a:blip r:embed="rId3"/>
            <a:stretch>
              <a:fillRect/>
            </a:stretch>
          </a:blipFill>
        </p:spPr>
        <p:txBody>
          <a:bodyPr lIns="0" tIns="0" rIns="0" bIns="731520" anchor="ctr" anchorCtr="0">
            <a:noAutofit/>
          </a:bodyPr>
          <a:lstStyle>
            <a:lvl1pPr marL="0" indent="0" algn="ctr">
              <a:lnSpc>
                <a:spcPct val="100000"/>
              </a:lnSpc>
              <a:buNone/>
              <a:defRPr sz="8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4" name="TextBox 3">
            <a:extLst>
              <a:ext uri="{FF2B5EF4-FFF2-40B4-BE49-F238E27FC236}">
                <a16:creationId xmlns:a16="http://schemas.microsoft.com/office/drawing/2014/main" id="{6AAE597A-BE1E-6B1F-960D-A90DC95443AC}"/>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15975056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4" orient="horz" pos="3209">
          <p15:clr>
            <a:srgbClr val="5ACBF0"/>
          </p15:clr>
        </p15:guide>
        <p15:guide id="5" pos="3826">
          <p15:clr>
            <a:srgbClr val="5ACBF0"/>
          </p15:clr>
        </p15:guide>
        <p15:guide id="6" pos="3859">
          <p15:clr>
            <a:srgbClr val="5ACBF0"/>
          </p15:clr>
        </p15:guide>
        <p15:guide id="11" pos="1910">
          <p15:clr>
            <a:srgbClr val="5ACBF0"/>
          </p15:clr>
        </p15:guide>
        <p15:guide id="12" pos="5770">
          <p15:clr>
            <a:srgbClr val="5ACBF0"/>
          </p15:clr>
        </p15:guide>
        <p15:guide id="13" orient="horz" pos="3360">
          <p15:clr>
            <a:srgbClr val="5ACBF0"/>
          </p15:clr>
        </p15:guide>
        <p15:guide id="14" orient="horz">
          <p15:clr>
            <a:srgbClr val="5ACBF0"/>
          </p15:clr>
        </p15:guide>
        <p15:guide id="15" pos="3451">
          <p15:clr>
            <a:srgbClr val="5ACBF0"/>
          </p15:clr>
        </p15:guide>
        <p15:guide id="16" pos="4229">
          <p15:clr>
            <a:srgbClr val="5ACBF0"/>
          </p15:clr>
        </p15:guide>
      </p15:sldGuideLst>
    </p:ext>
  </p:extLs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hre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7"/>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285292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4023360"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4669536" y="4799409"/>
            <a:ext cx="285292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4084320" y="2286000"/>
            <a:ext cx="4023360"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8753856" y="4799410"/>
            <a:ext cx="285292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8168640" y="2286000"/>
            <a:ext cx="4023360"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42B999C7-F5A8-46A6-92C5-AA3BE4E2693D}"/>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840334853"/>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2534">
          <p15:clr>
            <a:srgbClr val="5ACBF0"/>
          </p15:clr>
        </p15:guide>
        <p15:guide id="6" pos="2573">
          <p15:clr>
            <a:srgbClr val="5ACBF0"/>
          </p15:clr>
        </p15:guide>
        <p15:guide id="8" pos="5109">
          <p15:clr>
            <a:srgbClr val="5ACBF0"/>
          </p15:clr>
        </p15:guide>
        <p15:guide id="9" pos="5145">
          <p15:clr>
            <a:srgbClr val="5ACBF0"/>
          </p15:clr>
        </p15:guide>
        <p15:guide id="11" pos="1266">
          <p15:clr>
            <a:srgbClr val="5ACBF0"/>
          </p15:clr>
        </p15:guide>
        <p15:guide id="12" pos="3840">
          <p15:clr>
            <a:srgbClr val="5ACBF0"/>
          </p15:clr>
        </p15:guide>
        <p15:guide id="13" pos="6414">
          <p15:clr>
            <a:srgbClr val="5ACBF0"/>
          </p15:clr>
        </p15:guide>
        <p15:guide id="14" orient="horz" pos="1074">
          <p15:clr>
            <a:srgbClr val="5ACBF0"/>
          </p15:clr>
        </p15:guide>
        <p15:guide id="15" pos="2168">
          <p15:clr>
            <a:srgbClr val="5ACBF0"/>
          </p15:clr>
        </p15:guide>
        <p15:guide id="16" pos="2944">
          <p15:clr>
            <a:srgbClr val="5ACBF0"/>
          </p15:clr>
        </p15:guide>
        <p15:guide id="17" pos="4738">
          <p15:clr>
            <a:srgbClr val="5ACBF0"/>
          </p15:clr>
        </p15:guide>
        <p15:guide id="18" pos="5514">
          <p15:clr>
            <a:srgbClr val="5ACBF0"/>
          </p15:clr>
        </p15:guide>
      </p15:sldGuideLst>
    </p:ext>
  </p:extLs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Four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585216" y="4800600"/>
            <a:ext cx="1828800"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999232"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3649472" y="4799409"/>
            <a:ext cx="1828800"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3064256" y="2286000"/>
            <a:ext cx="2999232"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6713728" y="4799410"/>
            <a:ext cx="1828800"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6128512" y="2286000"/>
            <a:ext cx="2999232"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9777984" y="4799409"/>
            <a:ext cx="1828800"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9192768" y="2286000"/>
            <a:ext cx="2999232"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740541540"/>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5" pos="1890">
          <p15:clr>
            <a:srgbClr val="5ACBF0"/>
          </p15:clr>
        </p15:guide>
        <p15:guide id="6" pos="1930">
          <p15:clr>
            <a:srgbClr val="5ACBF0"/>
          </p15:clr>
        </p15:guide>
        <p15:guide id="7" pos="5749">
          <p15:clr>
            <a:srgbClr val="5ACBF0"/>
          </p15:clr>
        </p15:guide>
        <p15:guide id="8" pos="3820">
          <p15:clr>
            <a:srgbClr val="5ACBF0"/>
          </p15:clr>
        </p15:guide>
        <p15:guide id="9" pos="3860">
          <p15:clr>
            <a:srgbClr val="5ACBF0"/>
          </p15:clr>
        </p15:guide>
        <p15:guide id="10" pos="5789">
          <p15:clr>
            <a:srgbClr val="5ACBF0"/>
          </p15:clr>
        </p15:guide>
        <p15:guide id="11" pos="944">
          <p15:clr>
            <a:srgbClr val="5ACBF0"/>
          </p15:clr>
        </p15:guide>
        <p15:guide id="12" pos="2876">
          <p15:clr>
            <a:srgbClr val="5ACBF0"/>
          </p15:clr>
        </p15:guide>
        <p15:guide id="13" pos="4807">
          <p15:clr>
            <a:srgbClr val="5ACBF0"/>
          </p15:clr>
        </p15:guide>
        <p15:guide id="14" pos="6736">
          <p15:clr>
            <a:srgbClr val="5ACBF0"/>
          </p15:clr>
        </p15:guide>
        <p15:guide id="15" orient="horz">
          <p15:clr>
            <a:srgbClr val="5ACBF0"/>
          </p15:clr>
        </p15:guide>
        <p15:guide id="16" pos="1524">
          <p15:clr>
            <a:srgbClr val="5ACBF0"/>
          </p15:clr>
        </p15:guide>
        <p15:guide id="17" pos="2298">
          <p15:clr>
            <a:srgbClr val="5ACBF0"/>
          </p15:clr>
        </p15:guide>
        <p15:guide id="18" pos="3450">
          <p15:clr>
            <a:srgbClr val="5ACBF0"/>
          </p15:clr>
        </p15:guide>
        <p15:guide id="19" pos="4230">
          <p15:clr>
            <a:srgbClr val="5ACBF0"/>
          </p15:clr>
        </p15:guide>
        <p15:guide id="20" pos="5380">
          <p15:clr>
            <a:srgbClr val="5ACBF0"/>
          </p15:clr>
        </p15:guide>
        <p15:guide id="21" pos="6156">
          <p15:clr>
            <a:srgbClr val="5ACBF0"/>
          </p15:clr>
        </p15:guide>
      </p15:sldGuideLst>
    </p:ext>
  </p:extLs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Five filmstrip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C46CB2-4FDC-43D5-B122-6F27B3C827ED}"/>
              </a:ext>
            </a:extLst>
          </p:cNvPr>
          <p:cNvSpPr>
            <a:spLocks noGrp="1"/>
          </p:cNvSpPr>
          <p:nvPr>
            <p:ph type="title"/>
          </p:nvPr>
        </p:nvSpPr>
        <p:spPr>
          <a:xfrm>
            <a:off x="588263" y="585788"/>
            <a:ext cx="11018520" cy="1115568"/>
          </a:xfrm>
        </p:spPr>
        <p:txBody>
          <a:bodyPr anchor="ctr"/>
          <a:lstStyle>
            <a:lvl1pPr algn="ctr">
              <a:defRPr/>
            </a:lvl1pPr>
          </a:lstStyle>
          <a:p>
            <a:r>
              <a:rPr lang="en-US"/>
              <a:t>Click to edit Master title style</a:t>
            </a:r>
          </a:p>
        </p:txBody>
      </p:sp>
      <p:sp>
        <p:nvSpPr>
          <p:cNvPr id="12" name="Text Placeholder 3">
            <a:extLst>
              <a:ext uri="{FF2B5EF4-FFF2-40B4-BE49-F238E27FC236}">
                <a16:creationId xmlns:a16="http://schemas.microsoft.com/office/drawing/2014/main" id="{9244E618-D996-41A6-8C9D-0C3519EA7A6F}"/>
              </a:ext>
            </a:extLst>
          </p:cNvPr>
          <p:cNvSpPr>
            <a:spLocks noGrp="1"/>
          </p:cNvSpPr>
          <p:nvPr>
            <p:ph type="body" sz="quarter" idx="16"/>
          </p:nvPr>
        </p:nvSpPr>
        <p:spPr>
          <a:xfrm>
            <a:off x="292608" y="4800600"/>
            <a:ext cx="1801368" cy="1468437"/>
          </a:xfrm>
        </p:spPr>
        <p:txBody>
          <a:bodyPr/>
          <a:lstStyle>
            <a:lvl1pPr marL="0" indent="0" algn="ctr">
              <a:spcBef>
                <a:spcPts val="0"/>
              </a:spcBef>
              <a:buNone/>
              <a:defRPr sz="1800">
                <a:latin typeface="+mj-lt"/>
              </a:defRPr>
            </a:lvl1pPr>
          </a:lstStyle>
          <a:p>
            <a:pPr lvl="0"/>
            <a:r>
              <a:rPr lang="en-US"/>
              <a:t>Click to edit Master text styles</a:t>
            </a:r>
          </a:p>
        </p:txBody>
      </p:sp>
      <p:sp>
        <p:nvSpPr>
          <p:cNvPr id="13" name="Picture Placeholder" descr="This photo is a 'placeholder' only. Drag or drop your photo here, or click and tap the center to insert a photo.">
            <a:extLst>
              <a:ext uri="{FF2B5EF4-FFF2-40B4-BE49-F238E27FC236}">
                <a16:creationId xmlns:a16="http://schemas.microsoft.com/office/drawing/2014/main" id="{8B32544F-F93C-4713-86AD-641424F4A7B9}"/>
              </a:ext>
            </a:extLst>
          </p:cNvPr>
          <p:cNvSpPr>
            <a:spLocks noGrp="1"/>
          </p:cNvSpPr>
          <p:nvPr>
            <p:ph type="pic" sz="quarter" idx="13" hasCustomPrompt="1"/>
          </p:nvPr>
        </p:nvSpPr>
        <p:spPr bwMode="ltGray">
          <a:xfrm>
            <a:off x="0" y="2286000"/>
            <a:ext cx="2386584" cy="2286000"/>
          </a:xfrm>
          <a:blipFill>
            <a:blip r:embed="rId2"/>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4" name="Text Placeholder 3">
            <a:extLst>
              <a:ext uri="{FF2B5EF4-FFF2-40B4-BE49-F238E27FC236}">
                <a16:creationId xmlns:a16="http://schemas.microsoft.com/office/drawing/2014/main" id="{9E4C32BD-CEF7-42AC-94D8-052EF30E2361}"/>
              </a:ext>
            </a:extLst>
          </p:cNvPr>
          <p:cNvSpPr>
            <a:spLocks noGrp="1"/>
          </p:cNvSpPr>
          <p:nvPr>
            <p:ph type="body" sz="quarter" idx="17"/>
          </p:nvPr>
        </p:nvSpPr>
        <p:spPr>
          <a:xfrm>
            <a:off x="2743962" y="4799409"/>
            <a:ext cx="1801368" cy="1472803"/>
          </a:xfrm>
        </p:spPr>
        <p:txBody>
          <a:bodyPr/>
          <a:lstStyle>
            <a:lvl1pPr marL="0" indent="0" algn="ctr">
              <a:spcBef>
                <a:spcPts val="0"/>
              </a:spcBef>
              <a:buNone/>
              <a:defRPr sz="1800">
                <a:latin typeface="+mj-lt"/>
              </a:defRPr>
            </a:lvl1pPr>
          </a:lstStyle>
          <a:p>
            <a:pPr lvl="0"/>
            <a:r>
              <a:rPr lang="en-US"/>
              <a:t>Click to edit Master text styles</a:t>
            </a:r>
          </a:p>
        </p:txBody>
      </p:sp>
      <p:sp>
        <p:nvSpPr>
          <p:cNvPr id="15" name="Picture Placeholder" descr="This photo is a 'placeholder' only. Drag or drop your photo here, or click and tap the center to insert a photo.">
            <a:extLst>
              <a:ext uri="{FF2B5EF4-FFF2-40B4-BE49-F238E27FC236}">
                <a16:creationId xmlns:a16="http://schemas.microsoft.com/office/drawing/2014/main" id="{E25EC377-3BC6-40D8-AECB-4FEB302014CD}"/>
              </a:ext>
            </a:extLst>
          </p:cNvPr>
          <p:cNvSpPr>
            <a:spLocks noGrp="1"/>
          </p:cNvSpPr>
          <p:nvPr>
            <p:ph type="pic" sz="quarter" idx="14" hasCustomPrompt="1"/>
          </p:nvPr>
        </p:nvSpPr>
        <p:spPr bwMode="ltGray">
          <a:xfrm>
            <a:off x="2451354" y="2286000"/>
            <a:ext cx="2386584" cy="2286000"/>
          </a:xfrm>
          <a:blipFill>
            <a:blip r:embed="rId3"/>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6" name="Text Placeholder 3">
            <a:extLst>
              <a:ext uri="{FF2B5EF4-FFF2-40B4-BE49-F238E27FC236}">
                <a16:creationId xmlns:a16="http://schemas.microsoft.com/office/drawing/2014/main" id="{D682B8EC-8F33-4730-BBE6-E8B7234C9C62}"/>
              </a:ext>
            </a:extLst>
          </p:cNvPr>
          <p:cNvSpPr>
            <a:spLocks noGrp="1"/>
          </p:cNvSpPr>
          <p:nvPr>
            <p:ph type="body" sz="quarter" idx="18"/>
          </p:nvPr>
        </p:nvSpPr>
        <p:spPr>
          <a:xfrm>
            <a:off x="5195316" y="4799410"/>
            <a:ext cx="1801368" cy="146962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7DB5F15A-5980-40FF-9D54-3FDE41D604AE}"/>
              </a:ext>
            </a:extLst>
          </p:cNvPr>
          <p:cNvSpPr>
            <a:spLocks noGrp="1"/>
          </p:cNvSpPr>
          <p:nvPr>
            <p:ph type="pic" sz="quarter" idx="15" hasCustomPrompt="1"/>
          </p:nvPr>
        </p:nvSpPr>
        <p:spPr bwMode="ltGray">
          <a:xfrm>
            <a:off x="4902708" y="2286000"/>
            <a:ext cx="2386584" cy="2286000"/>
          </a:xfrm>
          <a:blipFill>
            <a:blip r:embed="rId4"/>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here </a:t>
            </a:r>
            <a:br>
              <a:rPr lang="en-US"/>
            </a:br>
            <a:r>
              <a:rPr lang="en-US"/>
              <a:t>or click or tap icon below </a:t>
            </a:r>
            <a:br>
              <a:rPr lang="en-US"/>
            </a:br>
            <a:r>
              <a:rPr lang="en-US"/>
              <a:t>to insert</a:t>
            </a:r>
          </a:p>
        </p:txBody>
      </p:sp>
      <p:sp>
        <p:nvSpPr>
          <p:cNvPr id="18" name="Text Placeholder 3">
            <a:extLst>
              <a:ext uri="{FF2B5EF4-FFF2-40B4-BE49-F238E27FC236}">
                <a16:creationId xmlns:a16="http://schemas.microsoft.com/office/drawing/2014/main" id="{83564109-638C-44E2-AE84-46B44C29FD6C}"/>
              </a:ext>
            </a:extLst>
          </p:cNvPr>
          <p:cNvSpPr>
            <a:spLocks noGrp="1"/>
          </p:cNvSpPr>
          <p:nvPr>
            <p:ph type="body" sz="quarter" idx="20"/>
          </p:nvPr>
        </p:nvSpPr>
        <p:spPr>
          <a:xfrm>
            <a:off x="7646670"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713AAE36-2045-4D14-87DC-59D4EFCC1500}"/>
              </a:ext>
            </a:extLst>
          </p:cNvPr>
          <p:cNvSpPr>
            <a:spLocks noGrp="1"/>
          </p:cNvSpPr>
          <p:nvPr>
            <p:ph type="pic" sz="quarter" idx="19" hasCustomPrompt="1"/>
          </p:nvPr>
        </p:nvSpPr>
        <p:spPr bwMode="ltGray">
          <a:xfrm>
            <a:off x="7354062" y="2286000"/>
            <a:ext cx="2386584" cy="2286000"/>
          </a:xfrm>
          <a:blipFill>
            <a:blip r:embed="rId5"/>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21" name="Text Placeholder 3">
            <a:extLst>
              <a:ext uri="{FF2B5EF4-FFF2-40B4-BE49-F238E27FC236}">
                <a16:creationId xmlns:a16="http://schemas.microsoft.com/office/drawing/2014/main" id="{5B1B6F72-F14C-40F1-8B29-8620AA34DC63}"/>
              </a:ext>
            </a:extLst>
          </p:cNvPr>
          <p:cNvSpPr>
            <a:spLocks noGrp="1"/>
          </p:cNvSpPr>
          <p:nvPr>
            <p:ph type="body" sz="quarter" idx="22"/>
          </p:nvPr>
        </p:nvSpPr>
        <p:spPr>
          <a:xfrm>
            <a:off x="10098024" y="4799409"/>
            <a:ext cx="1801368" cy="1469629"/>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Picture Placeholder" descr="This photo is a 'placeholder' only. Drag or drop your photo here, or click and tap the center to insert a photo.">
            <a:extLst>
              <a:ext uri="{FF2B5EF4-FFF2-40B4-BE49-F238E27FC236}">
                <a16:creationId xmlns:a16="http://schemas.microsoft.com/office/drawing/2014/main" id="{2AD682C7-20D7-4ED0-99A7-C8530DAC8612}"/>
              </a:ext>
            </a:extLst>
          </p:cNvPr>
          <p:cNvSpPr>
            <a:spLocks noGrp="1"/>
          </p:cNvSpPr>
          <p:nvPr>
            <p:ph type="pic" sz="quarter" idx="21" hasCustomPrompt="1"/>
          </p:nvPr>
        </p:nvSpPr>
        <p:spPr bwMode="ltGray">
          <a:xfrm>
            <a:off x="9805416" y="2286000"/>
            <a:ext cx="2386584" cy="2286000"/>
          </a:xfrm>
          <a:blipFill>
            <a:blip r:embed="rId6"/>
            <a:stretch>
              <a:fillRect/>
            </a:stretch>
          </a:blipFill>
        </p:spPr>
        <p:txBody>
          <a:bodyPr lIns="0" tIns="0" rIns="0" bIns="73152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Dag &amp; drop your photo here </a:t>
            </a:r>
            <a:br>
              <a:rPr lang="en-US"/>
            </a:br>
            <a:r>
              <a:rPr lang="en-US"/>
              <a:t>or click or tap icon below </a:t>
            </a:r>
            <a:br>
              <a:rPr lang="en-US"/>
            </a:br>
            <a:r>
              <a:rPr lang="en-US"/>
              <a:t>to insert</a:t>
            </a:r>
          </a:p>
        </p:txBody>
      </p:sp>
      <p:sp>
        <p:nvSpPr>
          <p:cNvPr id="3" name="TextBox 2">
            <a:extLst>
              <a:ext uri="{FF2B5EF4-FFF2-40B4-BE49-F238E27FC236}">
                <a16:creationId xmlns:a16="http://schemas.microsoft.com/office/drawing/2014/main" id="{B2FE569B-F817-467C-8BAC-558CE9824DBA}"/>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160191555"/>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1440">
          <p15:clr>
            <a:srgbClr val="5ACBF0"/>
          </p15:clr>
        </p15:guide>
        <p15:guide id="3" orient="horz" pos="2880">
          <p15:clr>
            <a:srgbClr val="5ACBF0"/>
          </p15:clr>
        </p15:guide>
        <p15:guide id="4" orient="horz" pos="3024">
          <p15:clr>
            <a:srgbClr val="5ACBF0"/>
          </p15:clr>
        </p15:guide>
        <p15:guide id="8" pos="4631">
          <p15:clr>
            <a:srgbClr val="5ACBF0"/>
          </p15:clr>
        </p15:guide>
        <p15:guide id="9" pos="4593">
          <p15:clr>
            <a:srgbClr val="5ACBF0"/>
          </p15:clr>
        </p15:guide>
        <p15:guide id="10" pos="6134">
          <p15:clr>
            <a:srgbClr val="5ACBF0"/>
          </p15:clr>
        </p15:guide>
        <p15:guide id="11" pos="1323">
          <p15:clr>
            <a:srgbClr val="5ACBF0"/>
          </p15:clr>
        </p15:guide>
        <p15:guide id="12" pos="2865">
          <p15:clr>
            <a:srgbClr val="5ACBF0"/>
          </p15:clr>
        </p15:guide>
        <p15:guide id="13" pos="4815">
          <p15:clr>
            <a:srgbClr val="5ACBF0"/>
          </p15:clr>
        </p15:guide>
        <p15:guide id="14" pos="6361">
          <p15:clr>
            <a:srgbClr val="5ACBF0"/>
          </p15:clr>
        </p15:guide>
        <p15:guide id="15" orient="horz">
          <p15:clr>
            <a:srgbClr val="5ACBF0"/>
          </p15:clr>
        </p15:guide>
        <p15:guide id="16" pos="1727">
          <p15:clr>
            <a:srgbClr val="5ACBF0"/>
          </p15:clr>
        </p15:guide>
        <p15:guide id="17" pos="2294">
          <p15:clr>
            <a:srgbClr val="5ACBF0"/>
          </p15:clr>
        </p15:guide>
        <p15:guide id="18" pos="3273">
          <p15:clr>
            <a:srgbClr val="5ACBF0"/>
          </p15:clr>
        </p15:guide>
        <p15:guide id="19" pos="4411">
          <p15:clr>
            <a:srgbClr val="5ACBF0"/>
          </p15:clr>
        </p15:guide>
        <p15:guide id="21" pos="6179">
          <p15:clr>
            <a:srgbClr val="5ACBF0"/>
          </p15:clr>
        </p15:guide>
        <p15:guide id="22" pos="1501">
          <p15:clr>
            <a:srgbClr val="5ACBF0"/>
          </p15:clr>
        </p15:guide>
        <p15:guide id="23" pos="1543">
          <p15:clr>
            <a:srgbClr val="5ACBF0"/>
          </p15:clr>
        </p15:guide>
        <p15:guide id="24" pos="3049">
          <p15:clr>
            <a:srgbClr val="5ACBF0"/>
          </p15:clr>
        </p15:guide>
        <p15:guide id="25" pos="3088">
          <p15:clr>
            <a:srgbClr val="5ACBF0"/>
          </p15:clr>
        </p15:guide>
        <p15:guide id="26" pos="5954">
          <p15:clr>
            <a:srgbClr val="5ACBF0"/>
          </p15:clr>
        </p15:guide>
        <p15:guide id="27" pos="3840">
          <p15:clr>
            <a:srgbClr val="5ACBF0"/>
          </p15:clr>
        </p15:guide>
        <p15:guide id="28" pos="5386">
          <p15:clr>
            <a:srgbClr val="5ACBF0"/>
          </p15:clr>
        </p15:guide>
        <p15:guide id="29" pos="753">
          <p15:clr>
            <a:srgbClr val="5ACBF0"/>
          </p15:clr>
        </p15:guide>
        <p15:guide id="30" pos="6927">
          <p15:clr>
            <a:srgbClr val="5ACBF0"/>
          </p15:clr>
        </p15:guide>
      </p15:sldGuideLst>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2_Title Only">
    <p:spTree>
      <p:nvGrpSpPr>
        <p:cNvPr id="1" name=""/>
        <p:cNvGrpSpPr/>
        <p:nvPr/>
      </p:nvGrpSpPr>
      <p:grpSpPr>
        <a:xfrm>
          <a:off x="0" y="0"/>
          <a:ext cx="0" cy="0"/>
          <a:chOff x="0" y="0"/>
          <a:chExt cx="0" cy="0"/>
        </a:xfrm>
      </p:grpSpPr>
      <p:sp>
        <p:nvSpPr>
          <p:cNvPr id="5" name="Text Placeholder 11">
            <a:extLst>
              <a:ext uri="{FF2B5EF4-FFF2-40B4-BE49-F238E27FC236}">
                <a16:creationId xmlns:a16="http://schemas.microsoft.com/office/drawing/2014/main" id="{422C2B03-43CA-4BF4-BC32-6E07148FA02C}"/>
              </a:ext>
            </a:extLst>
          </p:cNvPr>
          <p:cNvSpPr>
            <a:spLocks noGrp="1"/>
          </p:cNvSpPr>
          <p:nvPr>
            <p:ph type="body" sz="quarter" idx="12"/>
          </p:nvPr>
        </p:nvSpPr>
        <p:spPr>
          <a:xfrm>
            <a:off x="584201"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Text Placeholder 11">
            <a:extLst>
              <a:ext uri="{FF2B5EF4-FFF2-40B4-BE49-F238E27FC236}">
                <a16:creationId xmlns:a16="http://schemas.microsoft.com/office/drawing/2014/main" id="{E709800F-452D-44A9-8F7F-451378BB6A6E}"/>
              </a:ext>
            </a:extLst>
          </p:cNvPr>
          <p:cNvSpPr>
            <a:spLocks noGrp="1"/>
          </p:cNvSpPr>
          <p:nvPr>
            <p:ph type="body" sz="quarter" idx="13"/>
          </p:nvPr>
        </p:nvSpPr>
        <p:spPr>
          <a:xfrm>
            <a:off x="4451382"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Text Placeholder 11">
            <a:extLst>
              <a:ext uri="{FF2B5EF4-FFF2-40B4-BE49-F238E27FC236}">
                <a16:creationId xmlns:a16="http://schemas.microsoft.com/office/drawing/2014/main" id="{D042B71B-5A92-420B-875F-26A43F5DC128}"/>
              </a:ext>
            </a:extLst>
          </p:cNvPr>
          <p:cNvSpPr>
            <a:spLocks noGrp="1"/>
          </p:cNvSpPr>
          <p:nvPr>
            <p:ph type="body" sz="quarter" idx="14"/>
          </p:nvPr>
        </p:nvSpPr>
        <p:spPr>
          <a:xfrm>
            <a:off x="8318563" y="2474893"/>
            <a:ext cx="3397188" cy="1651735"/>
          </a:xfrm>
        </p:spPr>
        <p:txBody>
          <a:bodyPr/>
          <a:lstStyle>
            <a:lvl1pPr>
              <a:defRPr sz="2000">
                <a:solidFill>
                  <a:schemeClr val="accent2"/>
                </a:solidFill>
              </a:defRPr>
            </a:lvl1pPr>
            <a:lvl2pPr>
              <a:spcBef>
                <a:spcPts val="600"/>
              </a:spcBef>
              <a:spcAft>
                <a:spcPts val="600"/>
              </a:spcAft>
              <a:defRPr sz="1600"/>
            </a:lvl2pPr>
            <a:lvl3pPr>
              <a:spcBef>
                <a:spcPts val="600"/>
              </a:spcBef>
              <a:spcAft>
                <a:spcPts val="600"/>
              </a:spcAft>
              <a:defRPr sz="1400"/>
            </a:lvl3pPr>
            <a:lvl4pPr>
              <a:spcAft>
                <a:spcPts val="600"/>
              </a:spcAft>
              <a:defRPr/>
            </a:lvl4pPr>
            <a:lvl5pPr marL="285744" indent="-166684">
              <a:spcAft>
                <a:spcPts val="600"/>
              </a:spcAft>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8" name="Title 1">
            <a:extLst>
              <a:ext uri="{FF2B5EF4-FFF2-40B4-BE49-F238E27FC236}">
                <a16:creationId xmlns:a16="http://schemas.microsoft.com/office/drawing/2014/main" id="{A1836BB9-5CD8-4C82-B170-72C69426F0D3}"/>
              </a:ext>
            </a:extLst>
          </p:cNvPr>
          <p:cNvSpPr>
            <a:spLocks noGrp="1"/>
          </p:cNvSpPr>
          <p:nvPr>
            <p:ph type="title"/>
          </p:nvPr>
        </p:nvSpPr>
        <p:spPr>
          <a:xfrm>
            <a:off x="588263" y="457202"/>
            <a:ext cx="11018520" cy="430887"/>
          </a:xfrm>
        </p:spPr>
        <p:txBody>
          <a:bodyPr/>
          <a:lstStyle>
            <a:lvl1pPr algn="ctr">
              <a:defRPr sz="2800">
                <a:gradFill>
                  <a:gsLst>
                    <a:gs pos="1250">
                      <a:schemeClr val="tx1"/>
                    </a:gs>
                    <a:gs pos="100000">
                      <a:schemeClr val="tx1"/>
                    </a:gs>
                  </a:gsLst>
                  <a:lin ang="5400000" scaled="0"/>
                </a:gradFill>
              </a:defRPr>
            </a:lvl1pPr>
          </a:lstStyle>
          <a:p>
            <a:r>
              <a:rPr lang="en-US"/>
              <a:t>Click to edit Master title style</a:t>
            </a:r>
          </a:p>
        </p:txBody>
      </p:sp>
      <p:sp>
        <p:nvSpPr>
          <p:cNvPr id="9" name="Text Placeholder 6">
            <a:extLst>
              <a:ext uri="{FF2B5EF4-FFF2-40B4-BE49-F238E27FC236}">
                <a16:creationId xmlns:a16="http://schemas.microsoft.com/office/drawing/2014/main" id="{A3CE8927-E3C1-420C-AB86-B08B02BA791B}"/>
              </a:ext>
            </a:extLst>
          </p:cNvPr>
          <p:cNvSpPr>
            <a:spLocks noGrp="1"/>
          </p:cNvSpPr>
          <p:nvPr>
            <p:ph type="body" sz="quarter" idx="11"/>
          </p:nvPr>
        </p:nvSpPr>
        <p:spPr>
          <a:xfrm>
            <a:off x="581595" y="1399095"/>
            <a:ext cx="11025188" cy="369332"/>
          </a:xfrm>
        </p:spPr>
        <p:txBody>
          <a:bodyPr/>
          <a:lstStyle>
            <a:lvl1pPr marL="0" indent="0" algn="ctr">
              <a:buNone/>
              <a:defRPr sz="2400">
                <a:solidFill>
                  <a:schemeClr val="accent2"/>
                </a:solidFill>
                <a:latin typeface="+mn-lt"/>
              </a:defRPr>
            </a:lvl1pPr>
          </a:lstStyle>
          <a:p>
            <a:pPr lvl="0"/>
            <a:r>
              <a:rPr lang="en-US"/>
              <a:t>Edit Master text styles</a:t>
            </a:r>
          </a:p>
        </p:txBody>
      </p:sp>
    </p:spTree>
    <p:extLst>
      <p:ext uri="{BB962C8B-B14F-4D97-AF65-F5344CB8AC3E}">
        <p14:creationId xmlns:p14="http://schemas.microsoft.com/office/powerpoint/2010/main" val="2806896939"/>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Thre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8962"/>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2037906"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2037906"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4939284"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4939284"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7840663"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7840663"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20" name="TextBox 19">
            <a:extLst>
              <a:ext uri="{FF2B5EF4-FFF2-40B4-BE49-F238E27FC236}">
                <a16:creationId xmlns:a16="http://schemas.microsoft.com/office/drawing/2014/main" id="{0D6AFB7A-35B4-4881-AB50-D112482166B1}"/>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068942307"/>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3840">
          <p15:clr>
            <a:srgbClr val="5ACBF0"/>
          </p15:clr>
        </p15:guide>
        <p15:guide id="4" pos="1283">
          <p15:clr>
            <a:srgbClr val="5ACBF0"/>
          </p15:clr>
        </p15:guide>
        <p15:guide id="5" pos="5666">
          <p15:clr>
            <a:srgbClr val="5ACBF0"/>
          </p15:clr>
        </p15:guide>
        <p15:guide id="6" pos="2741">
          <p15:clr>
            <a:srgbClr val="5ACBF0"/>
          </p15:clr>
        </p15:guide>
        <p15:guide id="7" pos="2012">
          <p15:clr>
            <a:srgbClr val="5ACBF0"/>
          </p15:clr>
        </p15:guide>
        <p15:guide id="8" pos="3109">
          <p15:clr>
            <a:srgbClr val="5ACBF0"/>
          </p15:clr>
        </p15:guide>
        <p15:guide id="9" pos="4570">
          <p15:clr>
            <a:srgbClr val="5ACBF0"/>
          </p15:clr>
        </p15:guide>
        <p15:guide id="11" pos="6397">
          <p15:clr>
            <a:srgbClr val="5ACBF0"/>
          </p15:clr>
        </p15:guide>
        <p15:guide id="12" orient="horz" pos="1440">
          <p15:clr>
            <a:srgbClr val="5ACBF0"/>
          </p15:clr>
        </p15:guide>
        <p15:guide id="13" pos="4938">
          <p15:clr>
            <a:srgbClr val="5ACBF0"/>
          </p15:clr>
        </p15:guide>
        <p15:guide id="14" orient="horz" pos="2894">
          <p15:clr>
            <a:srgbClr val="5ACBF0"/>
          </p15:clr>
        </p15:guide>
      </p15:sldGuideLst>
    </p:ext>
  </p:extLs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Four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2313432" cy="2313432"/>
          </a:xfrm>
          <a:prstGeom prst="ellipse">
            <a:avLst/>
          </a:prstGeom>
          <a:blipFill>
            <a:blip r:embed="rId2"/>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3487250" y="2286000"/>
            <a:ext cx="2313432" cy="2313432"/>
          </a:xfrm>
          <a:prstGeom prst="ellipse">
            <a:avLst/>
          </a:prstGeom>
          <a:blipFill>
            <a:blip r:embed="rId3"/>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348725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6390300" y="2286000"/>
            <a:ext cx="2313432" cy="2313432"/>
          </a:xfrm>
          <a:prstGeom prst="ellipse">
            <a:avLst/>
          </a:prstGeom>
          <a:blipFill>
            <a:blip r:embed="rId4"/>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6390300"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9293351" y="2286000"/>
            <a:ext cx="2313432" cy="2313432"/>
          </a:xfrm>
          <a:prstGeom prst="ellipse">
            <a:avLst/>
          </a:prstGeom>
          <a:blipFill>
            <a:blip r:embed="rId5"/>
            <a:stretch>
              <a:fillRect/>
            </a:stretch>
          </a:blipFill>
        </p:spPr>
        <p:txBody>
          <a:bodyPr lIns="0" tIns="0" rIns="0" bIns="594360" anchor="ctr" anchorCtr="0">
            <a:noAutofit/>
          </a:bodyPr>
          <a:lstStyle>
            <a:lvl1pPr marL="0" indent="0" algn="ctr">
              <a:lnSpc>
                <a:spcPct val="100000"/>
              </a:lnSpc>
              <a:buNone/>
              <a:defRPr sz="6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9293351" y="4800600"/>
            <a:ext cx="2313432" cy="146843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99565456"/>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3024">
          <p15:clr>
            <a:srgbClr val="5ACBF0"/>
          </p15:clr>
        </p15:guide>
        <p15:guide id="3" pos="4025">
          <p15:clr>
            <a:srgbClr val="5ACBF0"/>
          </p15:clr>
        </p15:guide>
        <p15:guide id="5" pos="5854">
          <p15:clr>
            <a:srgbClr val="5ACBF0"/>
          </p15:clr>
        </p15:guide>
        <p15:guide id="7" pos="3654">
          <p15:clr>
            <a:srgbClr val="5ACBF0"/>
          </p15:clr>
        </p15:guide>
        <p15:guide id="8" pos="2195">
          <p15:clr>
            <a:srgbClr val="5ACBF0"/>
          </p15:clr>
        </p15:guide>
        <p15:guide id="10" pos="2926">
          <p15:clr>
            <a:srgbClr val="5ACBF0"/>
          </p15:clr>
        </p15:guide>
        <p15:guide id="11" pos="4756">
          <p15:clr>
            <a:srgbClr val="5ACBF0"/>
          </p15:clr>
        </p15:guide>
        <p15:guide id="12" pos="6581">
          <p15:clr>
            <a:srgbClr val="5ACBF0"/>
          </p15:clr>
        </p15:guide>
        <p15:guide id="13" pos="1097">
          <p15:clr>
            <a:srgbClr val="5ACBF0"/>
          </p15:clr>
        </p15:guide>
        <p15:guide id="14" orient="horz" pos="1440">
          <p15:clr>
            <a:srgbClr val="5ACBF0"/>
          </p15:clr>
        </p15:guide>
        <p15:guide id="15" pos="1826">
          <p15:clr>
            <a:srgbClr val="5ACBF0"/>
          </p15:clr>
        </p15:guide>
        <p15:guide id="18" pos="5483">
          <p15:clr>
            <a:srgbClr val="5ACBF0"/>
          </p15:clr>
        </p15:guide>
        <p15:guide id="19" orient="horz" pos="2898">
          <p15:clr>
            <a:srgbClr val="5ACBF0"/>
          </p15:clr>
        </p15:guide>
      </p15:sldGuideLst>
    </p:ext>
  </p:extLs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Five round photos">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33D211-079C-4884-AB74-BFA812A63FE8}"/>
              </a:ext>
            </a:extLst>
          </p:cNvPr>
          <p:cNvSpPr>
            <a:spLocks noGrp="1"/>
          </p:cNvSpPr>
          <p:nvPr>
            <p:ph type="title"/>
          </p:nvPr>
        </p:nvSpPr>
        <p:spPr>
          <a:xfrm>
            <a:off x="588263" y="583007"/>
            <a:ext cx="11018520" cy="1115568"/>
          </a:xfrm>
        </p:spPr>
        <p:txBody>
          <a:bodyPr anchor="ctr"/>
          <a:lstStyle>
            <a:lvl1pPr algn="ctr">
              <a:defRPr/>
            </a:lvl1pPr>
          </a:lstStyle>
          <a:p>
            <a:r>
              <a:rPr lang="en-US"/>
              <a:t>Click to edit Master title style</a:t>
            </a:r>
          </a:p>
        </p:txBody>
      </p:sp>
      <p:sp>
        <p:nvSpPr>
          <p:cNvPr id="16" name="Picture Placeholder" descr="This photo is a 'placeholder' only. Drag or drop your photo here, or click and tap the center to insert a photo.">
            <a:extLst>
              <a:ext uri="{FF2B5EF4-FFF2-40B4-BE49-F238E27FC236}">
                <a16:creationId xmlns:a16="http://schemas.microsoft.com/office/drawing/2014/main" id="{5757E314-6417-4051-A2CD-D3614CAA6A78}"/>
              </a:ext>
            </a:extLst>
          </p:cNvPr>
          <p:cNvSpPr>
            <a:spLocks noGrp="1" noChangeAspect="1"/>
          </p:cNvSpPr>
          <p:nvPr>
            <p:ph type="pic" sz="quarter" idx="13" hasCustomPrompt="1"/>
          </p:nvPr>
        </p:nvSpPr>
        <p:spPr bwMode="ltGray">
          <a:xfrm>
            <a:off x="584200" y="2286000"/>
            <a:ext cx="1737360" cy="1737360"/>
          </a:xfrm>
          <a:prstGeom prst="ellipse">
            <a:avLst/>
          </a:prstGeom>
          <a:blipFill>
            <a:blip r:embed="rId2"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3" name="Text Placeholder 3">
            <a:extLst>
              <a:ext uri="{FF2B5EF4-FFF2-40B4-BE49-F238E27FC236}">
                <a16:creationId xmlns:a16="http://schemas.microsoft.com/office/drawing/2014/main" id="{5BBECFAF-80A0-4620-8865-87562DFB497B}"/>
              </a:ext>
            </a:extLst>
          </p:cNvPr>
          <p:cNvSpPr>
            <a:spLocks noGrp="1"/>
          </p:cNvSpPr>
          <p:nvPr>
            <p:ph type="body" sz="quarter" idx="16"/>
          </p:nvPr>
        </p:nvSpPr>
        <p:spPr>
          <a:xfrm>
            <a:off x="584200"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7" name="Picture Placeholder" descr="This photo is a 'placeholder' only. Drag or drop your photo here, or click and tap the center to insert a photo.">
            <a:extLst>
              <a:ext uri="{FF2B5EF4-FFF2-40B4-BE49-F238E27FC236}">
                <a16:creationId xmlns:a16="http://schemas.microsoft.com/office/drawing/2014/main" id="{E5577FC3-49F5-4B04-AFD3-AA0A57BA8355}"/>
              </a:ext>
            </a:extLst>
          </p:cNvPr>
          <p:cNvSpPr>
            <a:spLocks noGrp="1" noChangeAspect="1"/>
          </p:cNvSpPr>
          <p:nvPr>
            <p:ph type="pic" sz="quarter" idx="19" hasCustomPrompt="1"/>
          </p:nvPr>
        </p:nvSpPr>
        <p:spPr bwMode="ltGray">
          <a:xfrm>
            <a:off x="2905506" y="2286000"/>
            <a:ext cx="1737360" cy="1737360"/>
          </a:xfrm>
          <a:prstGeom prst="ellipse">
            <a:avLst/>
          </a:prstGeom>
          <a:blipFill>
            <a:blip r:embed="rId3"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4" name="Text Placeholder 3">
            <a:extLst>
              <a:ext uri="{FF2B5EF4-FFF2-40B4-BE49-F238E27FC236}">
                <a16:creationId xmlns:a16="http://schemas.microsoft.com/office/drawing/2014/main" id="{8AD287B4-D736-4707-854D-BEA62EF2BBCF}"/>
              </a:ext>
            </a:extLst>
          </p:cNvPr>
          <p:cNvSpPr>
            <a:spLocks noGrp="1"/>
          </p:cNvSpPr>
          <p:nvPr>
            <p:ph type="body" sz="quarter" idx="17"/>
          </p:nvPr>
        </p:nvSpPr>
        <p:spPr>
          <a:xfrm>
            <a:off x="2905506"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8" name="Picture Placeholder" descr="This photo is a 'placeholder' only. Drag or drop your photo here, or click and tap the center to insert a photo.">
            <a:extLst>
              <a:ext uri="{FF2B5EF4-FFF2-40B4-BE49-F238E27FC236}">
                <a16:creationId xmlns:a16="http://schemas.microsoft.com/office/drawing/2014/main" id="{9B56ECFD-6AA2-4EC5-A445-D1E0952199EC}"/>
              </a:ext>
            </a:extLst>
          </p:cNvPr>
          <p:cNvSpPr>
            <a:spLocks noGrp="1" noChangeAspect="1"/>
          </p:cNvSpPr>
          <p:nvPr>
            <p:ph type="pic" sz="quarter" idx="20" hasCustomPrompt="1"/>
          </p:nvPr>
        </p:nvSpPr>
        <p:spPr bwMode="ltGray">
          <a:xfrm>
            <a:off x="5227320" y="2286000"/>
            <a:ext cx="1737360" cy="1737360"/>
          </a:xfrm>
          <a:prstGeom prst="ellipse">
            <a:avLst/>
          </a:prstGeom>
          <a:blipFill>
            <a:blip r:embed="rId4"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15" name="Text Placeholder 3">
            <a:extLst>
              <a:ext uri="{FF2B5EF4-FFF2-40B4-BE49-F238E27FC236}">
                <a16:creationId xmlns:a16="http://schemas.microsoft.com/office/drawing/2014/main" id="{9ED5A27F-D9D2-4DCB-8422-4694477ECA88}"/>
              </a:ext>
            </a:extLst>
          </p:cNvPr>
          <p:cNvSpPr>
            <a:spLocks noGrp="1"/>
          </p:cNvSpPr>
          <p:nvPr>
            <p:ph type="body" sz="quarter" idx="18"/>
          </p:nvPr>
        </p:nvSpPr>
        <p:spPr>
          <a:xfrm>
            <a:off x="5227320" y="4235451"/>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1" name="Picture Placeholder" descr="This photo is a 'placeholder' only. Drag or drop your photo here, or click and tap the center to insert a photo.">
            <a:extLst>
              <a:ext uri="{FF2B5EF4-FFF2-40B4-BE49-F238E27FC236}">
                <a16:creationId xmlns:a16="http://schemas.microsoft.com/office/drawing/2014/main" id="{F78E1D3B-7D6F-4EFD-9EB2-E1A27309D6AF}"/>
              </a:ext>
            </a:extLst>
          </p:cNvPr>
          <p:cNvSpPr>
            <a:spLocks noGrp="1" noChangeAspect="1"/>
          </p:cNvSpPr>
          <p:nvPr>
            <p:ph type="pic" sz="quarter" idx="21" hasCustomPrompt="1"/>
          </p:nvPr>
        </p:nvSpPr>
        <p:spPr bwMode="ltGray">
          <a:xfrm>
            <a:off x="7548118" y="2286000"/>
            <a:ext cx="1737360" cy="1737360"/>
          </a:xfrm>
          <a:prstGeom prst="ellipse">
            <a:avLst/>
          </a:prstGeom>
          <a:blipFill>
            <a:blip r:embed="rId5"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insert44</a:t>
            </a:r>
          </a:p>
        </p:txBody>
      </p:sp>
      <p:sp>
        <p:nvSpPr>
          <p:cNvPr id="12" name="Text Placeholder 3">
            <a:extLst>
              <a:ext uri="{FF2B5EF4-FFF2-40B4-BE49-F238E27FC236}">
                <a16:creationId xmlns:a16="http://schemas.microsoft.com/office/drawing/2014/main" id="{3BB2FF62-05DC-462E-808C-4DDE1C65392C}"/>
              </a:ext>
            </a:extLst>
          </p:cNvPr>
          <p:cNvSpPr>
            <a:spLocks noGrp="1"/>
          </p:cNvSpPr>
          <p:nvPr>
            <p:ph type="body" sz="quarter" idx="22"/>
          </p:nvPr>
        </p:nvSpPr>
        <p:spPr>
          <a:xfrm>
            <a:off x="7548118"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19" name="Picture Placeholder" descr="This photo is a 'placeholder' only. Drag or drop your photo here, or click and tap the center to insert a photo.">
            <a:extLst>
              <a:ext uri="{FF2B5EF4-FFF2-40B4-BE49-F238E27FC236}">
                <a16:creationId xmlns:a16="http://schemas.microsoft.com/office/drawing/2014/main" id="{E4DC3400-0B11-4EA0-9B8D-6FADE6964F37}"/>
              </a:ext>
            </a:extLst>
          </p:cNvPr>
          <p:cNvSpPr>
            <a:spLocks noGrp="1" noChangeAspect="1"/>
          </p:cNvSpPr>
          <p:nvPr>
            <p:ph type="pic" sz="quarter" idx="23" hasCustomPrompt="1"/>
          </p:nvPr>
        </p:nvSpPr>
        <p:spPr bwMode="ltGray">
          <a:xfrm>
            <a:off x="9869423" y="2286000"/>
            <a:ext cx="1737360" cy="1737360"/>
          </a:xfrm>
          <a:prstGeom prst="ellipse">
            <a:avLst/>
          </a:prstGeom>
          <a:blipFill>
            <a:blip r:embed="rId6" cstate="print">
              <a:extLst>
                <a:ext uri="{28A0092B-C50C-407E-A947-70E740481C1C}">
                  <a14:useLocalDpi xmlns:a14="http://schemas.microsoft.com/office/drawing/2010/main"/>
                </a:ext>
              </a:extLst>
            </a:blip>
            <a:stretch>
              <a:fillRect/>
            </a:stretch>
          </a:blipFill>
        </p:spPr>
        <p:txBody>
          <a:bodyPr lIns="0" tIns="0" rIns="0" bIns="594360" anchor="ctr" anchorCtr="0">
            <a:noAutofit/>
          </a:bodyPr>
          <a:lstStyle>
            <a:lvl1pPr marL="0" indent="0" algn="ctr">
              <a:lnSpc>
                <a:spcPct val="100000"/>
              </a:lnSpc>
              <a:buNone/>
              <a:defRPr sz="500" b="1">
                <a:solidFill>
                  <a:srgbClr val="000000"/>
                </a:solidFill>
                <a:latin typeface="+mn-lt"/>
                <a:cs typeface="Segoe UI" panose="020B0502040204020203" pitchFamily="34" charset="0"/>
              </a:defRPr>
            </a:lvl1pPr>
          </a:lstStyle>
          <a:p>
            <a:r>
              <a:rPr lang="en-US"/>
              <a:t>Drag &amp; drop your photo </a:t>
            </a:r>
            <a:br>
              <a:rPr lang="en-US"/>
            </a:br>
            <a:r>
              <a:rPr lang="en-US"/>
              <a:t>here or click or tap icon </a:t>
            </a:r>
            <a:br>
              <a:rPr lang="en-US"/>
            </a:br>
            <a:r>
              <a:rPr lang="en-US"/>
              <a:t>below to insert</a:t>
            </a:r>
          </a:p>
        </p:txBody>
      </p:sp>
      <p:sp>
        <p:nvSpPr>
          <p:cNvPr id="20" name="Text Placeholder 3">
            <a:extLst>
              <a:ext uri="{FF2B5EF4-FFF2-40B4-BE49-F238E27FC236}">
                <a16:creationId xmlns:a16="http://schemas.microsoft.com/office/drawing/2014/main" id="{133C357E-ECC0-485F-9033-5D4DEC8774BB}"/>
              </a:ext>
            </a:extLst>
          </p:cNvPr>
          <p:cNvSpPr>
            <a:spLocks noGrp="1"/>
          </p:cNvSpPr>
          <p:nvPr>
            <p:ph type="body" sz="quarter" idx="24"/>
          </p:nvPr>
        </p:nvSpPr>
        <p:spPr>
          <a:xfrm>
            <a:off x="9869423" y="4235450"/>
            <a:ext cx="1737360" cy="2033588"/>
          </a:xfrm>
        </p:spPr>
        <p:txBody>
          <a:bodyPr/>
          <a:lstStyle>
            <a:lvl1pPr marL="0" indent="0" algn="ctr">
              <a:spcBef>
                <a:spcPts val="0"/>
              </a:spcBef>
              <a:buNone/>
              <a:defRPr sz="1800">
                <a:latin typeface="+mj-lt"/>
              </a:defRPr>
            </a:lvl1pPr>
          </a:lstStyle>
          <a:p>
            <a:pPr lvl="0"/>
            <a:r>
              <a:rPr lang="en-US"/>
              <a:t>Click to edit Master text styles</a:t>
            </a:r>
          </a:p>
        </p:txBody>
      </p:sp>
      <p:sp>
        <p:nvSpPr>
          <p:cNvPr id="3" name="TextBox 2">
            <a:extLst>
              <a:ext uri="{FF2B5EF4-FFF2-40B4-BE49-F238E27FC236}">
                <a16:creationId xmlns:a16="http://schemas.microsoft.com/office/drawing/2014/main" id="{67A72D6D-004C-4F57-AD34-F1019A756073}"/>
              </a:ext>
              <a:ext uri="{C183D7F6-B498-43B3-948B-1728B52AA6E4}">
                <adec:decorative xmlns:adec="http://schemas.microsoft.com/office/drawing/2017/decorative" val="1"/>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2165285529"/>
      </p:ext>
    </p:extLst>
  </p:cSld>
  <p:clrMapOvr>
    <a:masterClrMapping/>
  </p:clrMapOvr>
  <p:transition>
    <p:fade/>
  </p:transition>
  <p:extLst>
    <p:ext uri="{DCECCB84-F9BA-43D5-87BE-67443E8EF086}">
      <p15:sldGuideLst xmlns:p15="http://schemas.microsoft.com/office/powerpoint/2012/main">
        <p15:guide id="1" orient="horz" pos="720">
          <p15:clr>
            <a:srgbClr val="5ACBF0"/>
          </p15:clr>
        </p15:guide>
        <p15:guide id="2" orient="horz" pos="2664">
          <p15:clr>
            <a:srgbClr val="5ACBF0"/>
          </p15:clr>
        </p15:guide>
        <p15:guide id="3" pos="6216">
          <p15:clr>
            <a:srgbClr val="5ACBF0"/>
          </p15:clr>
        </p15:guide>
        <p15:guide id="5" pos="5850">
          <p15:clr>
            <a:srgbClr val="5ACBF0"/>
          </p15:clr>
        </p15:guide>
        <p15:guide id="7" pos="4392">
          <p15:clr>
            <a:srgbClr val="5ACBF0"/>
          </p15:clr>
        </p15:guide>
        <p15:guide id="8" pos="3292">
          <p15:clr>
            <a:srgbClr val="5ACBF0"/>
          </p15:clr>
        </p15:guide>
        <p15:guide id="10" pos="2926">
          <p15:clr>
            <a:srgbClr val="5ACBF0"/>
          </p15:clr>
        </p15:guide>
        <p15:guide id="11" pos="4754">
          <p15:clr>
            <a:srgbClr val="5ACBF0"/>
          </p15:clr>
        </p15:guide>
        <p15:guide id="13" pos="1464">
          <p15:clr>
            <a:srgbClr val="5ACBF0"/>
          </p15:clr>
        </p15:guide>
        <p15:guide id="14" orient="horz" pos="1440">
          <p15:clr>
            <a:srgbClr val="5ACBF0"/>
          </p15:clr>
        </p15:guide>
        <p15:guide id="15" pos="1830">
          <p15:clr>
            <a:srgbClr val="5ACBF0"/>
          </p15:clr>
        </p15:guide>
        <p15:guide id="16" orient="horz" pos="2533">
          <p15:clr>
            <a:srgbClr val="5ACBF0"/>
          </p15:clr>
        </p15:guide>
      </p15:sldGuideLst>
    </p:ext>
  </p:extLs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and text side by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5216" y="2309812"/>
            <a:ext cx="3182027" cy="3959225"/>
          </a:xfrm>
        </p:spPr>
        <p:txBody>
          <a:bodyPr anchor="t"/>
          <a:lstStyle>
            <a:lvl1pPr>
              <a:defRPr>
                <a:solidFill>
                  <a:schemeClr val="tx1"/>
                </a:solidFill>
              </a:defRPr>
            </a:lvl1pPr>
          </a:lstStyle>
          <a:p>
            <a:r>
              <a:rPr lang="en-US"/>
              <a:t>Title</a:t>
            </a:r>
          </a:p>
        </p:txBody>
      </p:sp>
      <p:sp>
        <p:nvSpPr>
          <p:cNvPr id="7" name="Text Placeholder 2">
            <a:extLst>
              <a:ext uri="{FF2B5EF4-FFF2-40B4-BE49-F238E27FC236}">
                <a16:creationId xmlns:a16="http://schemas.microsoft.com/office/drawing/2014/main" id="{7E9DBFD9-3E1E-4F19-AF15-56780F9C7927}"/>
              </a:ext>
            </a:extLst>
          </p:cNvPr>
          <p:cNvSpPr>
            <a:spLocks noGrp="1"/>
          </p:cNvSpPr>
          <p:nvPr>
            <p:ph type="body" sz="quarter" idx="11"/>
          </p:nvPr>
        </p:nvSpPr>
        <p:spPr>
          <a:xfrm>
            <a:off x="4356100" y="2309812"/>
            <a:ext cx="7253288" cy="3959223"/>
          </a:xfrm>
        </p:spPr>
        <p:txBody>
          <a:bodyPr anchor="t"/>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a:cxnSpLocks/>
          </p:cNvCxnSpPr>
          <p:nvPr/>
        </p:nvCxnSpPr>
        <p:spPr>
          <a:xfrm>
            <a:off x="585216" y="2019300"/>
            <a:ext cx="3182112" cy="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49D8AF80-CAD5-4055-80AD-0B31EBCB52A9}"/>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cxnSp>
        <p:nvCxnSpPr>
          <p:cNvPr id="8" name="Straight Connector 7">
            <a:extLst>
              <a:ext uri="{FF2B5EF4-FFF2-40B4-BE49-F238E27FC236}">
                <a16:creationId xmlns:a16="http://schemas.microsoft.com/office/drawing/2014/main" id="{DF1A9F7D-F14E-4BCE-9EB4-D9EF47B67809}"/>
              </a:ext>
              <a:ext uri="{C183D7F6-B498-43B3-948B-1728B52AA6E4}">
                <adec:decorative xmlns:adec="http://schemas.microsoft.com/office/drawing/2017/decorative" val="1"/>
              </a:ext>
            </a:extLst>
          </p:cNvPr>
          <p:cNvCxnSpPr>
            <a:cxnSpLocks/>
          </p:cNvCxnSpPr>
          <p:nvPr/>
        </p:nvCxnSpPr>
        <p:spPr>
          <a:xfrm>
            <a:off x="4354523" y="2019300"/>
            <a:ext cx="7254865" cy="0"/>
          </a:xfrm>
          <a:prstGeom prst="line">
            <a:avLst/>
          </a:prstGeom>
          <a:ln w="19050">
            <a:solidFill>
              <a:schemeClr val="tx1">
                <a:alpha val="30000"/>
              </a:schemeClr>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002668308"/>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1272">
          <p15:clr>
            <a:srgbClr val="5ACBF0"/>
          </p15:clr>
        </p15:guide>
        <p15:guide id="30" pos="2376">
          <p15:clr>
            <a:srgbClr val="5ACBF0"/>
          </p15:clr>
        </p15:guide>
        <p15:guide id="32" orient="horz" pos="1455">
          <p15:clr>
            <a:srgbClr val="5ACBF0"/>
          </p15:clr>
        </p15:guide>
      </p15:sldGuideLst>
    </p:ext>
  </p:extLst>
</p:sldLayout>
</file>

<file path=ppt/slideLayouts/slideLayout64.xml><?xml version="1.0" encoding="utf-8"?>
<p:sldLayout xmlns:a="http://schemas.openxmlformats.org/drawingml/2006/main" xmlns:r="http://schemas.openxmlformats.org/officeDocument/2006/relationships" xmlns:p="http://schemas.openxmlformats.org/presentationml/2006/main" preserve="1">
  <p:cSld name="Title and text side by side 2">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E5C076-3B78-4451-8068-576892A08E9C}"/>
              </a:ext>
            </a:extLst>
          </p:cNvPr>
          <p:cNvSpPr>
            <a:spLocks noGrp="1"/>
          </p:cNvSpPr>
          <p:nvPr>
            <p:ph type="title" hasCustomPrompt="1"/>
          </p:nvPr>
        </p:nvSpPr>
        <p:spPr>
          <a:xfrm>
            <a:off x="588263" y="585788"/>
            <a:ext cx="3182027" cy="5683250"/>
          </a:xfrm>
        </p:spPr>
        <p:txBody>
          <a:bodyPr anchor="ctr"/>
          <a:lstStyle>
            <a:lvl1pPr>
              <a:defRPr/>
            </a:lvl1pPr>
          </a:lstStyle>
          <a:p>
            <a:r>
              <a:rPr lang="en-US"/>
              <a:t>Title</a:t>
            </a:r>
          </a:p>
        </p:txBody>
      </p:sp>
      <p:sp>
        <p:nvSpPr>
          <p:cNvPr id="3" name="Text Placeholder 2">
            <a:extLst>
              <a:ext uri="{FF2B5EF4-FFF2-40B4-BE49-F238E27FC236}">
                <a16:creationId xmlns:a16="http://schemas.microsoft.com/office/drawing/2014/main" id="{A4015781-2431-48C9-AEF1-52FBD41AF3FC}"/>
              </a:ext>
            </a:extLst>
          </p:cNvPr>
          <p:cNvSpPr>
            <a:spLocks noGrp="1"/>
          </p:cNvSpPr>
          <p:nvPr>
            <p:ph type="body" sz="quarter" idx="11"/>
          </p:nvPr>
        </p:nvSpPr>
        <p:spPr>
          <a:xfrm>
            <a:off x="4941888" y="585788"/>
            <a:ext cx="6667500" cy="5683249"/>
          </a:xfrm>
        </p:spPr>
        <p:txBody>
          <a:bodyPr anchor="ctr"/>
          <a:lstStyle>
            <a:lvl1pPr marL="231775" indent="-231775">
              <a:spcAft>
                <a:spcPts val="600"/>
              </a:spcAft>
              <a:buFont typeface="Wingdings" panose="05000000000000000000" pitchFamily="2" charset="2"/>
              <a:buChar char=""/>
              <a:defRPr/>
            </a:lvl1pPr>
          </a:lstStyle>
          <a:p>
            <a:pPr lvl="0"/>
            <a:r>
              <a:rPr lang="en-US"/>
              <a:t>Click to edit Master text styles</a:t>
            </a:r>
          </a:p>
        </p:txBody>
      </p:sp>
      <p:cxnSp>
        <p:nvCxnSpPr>
          <p:cNvPr id="5" name="Straight Connector 4">
            <a:extLst>
              <a:ext uri="{FF2B5EF4-FFF2-40B4-BE49-F238E27FC236}">
                <a16:creationId xmlns:a16="http://schemas.microsoft.com/office/drawing/2014/main" id="{C35867F2-3994-4092-B53B-5792FEE69887}"/>
              </a:ext>
              <a:ext uri="{C183D7F6-B498-43B3-948B-1728B52AA6E4}">
                <adec:decorative xmlns:adec="http://schemas.microsoft.com/office/drawing/2017/decorative" val="1"/>
              </a:ext>
            </a:extLst>
          </p:cNvPr>
          <p:cNvCxnSpPr/>
          <p:nvPr/>
        </p:nvCxnSpPr>
        <p:spPr>
          <a:xfrm>
            <a:off x="4356100" y="2578100"/>
            <a:ext cx="0" cy="1701800"/>
          </a:xfrm>
          <a:prstGeom prst="line">
            <a:avLst/>
          </a:prstGeom>
          <a:ln w="28575">
            <a:solidFill>
              <a:schemeClr val="accent1"/>
            </a:solidFill>
            <a:headEnd type="none" w="lg" len="med"/>
            <a:tailEnd type="none" w="lg" len="med"/>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A1DC2181-37AB-40A3-B61C-1DE7DBB57D63}"/>
              </a:ext>
            </a:extLst>
          </p:cNvPr>
          <p:cNvSpPr txBox="1"/>
          <p:nvPr/>
        </p:nvSpPr>
        <p:spPr>
          <a:xfrm>
            <a:off x="12355721" y="-203944"/>
            <a:ext cx="577081" cy="153888"/>
          </a:xfrm>
          <a:prstGeom prst="rect">
            <a:avLst/>
          </a:prstGeom>
          <a:noFill/>
        </p:spPr>
        <p:txBody>
          <a:bodyPr wrap="none" lIns="0" tIns="0" rIns="0" bIns="0" rtlCol="0">
            <a:spAutoFit/>
          </a:bodyPr>
          <a:lstStyle/>
          <a:p>
            <a:pPr algn="l"/>
            <a:r>
              <a:rPr lang="en-US" sz="1000">
                <a:solidFill>
                  <a:srgbClr val="A3A3A3"/>
                </a:solidFill>
              </a:rPr>
              <a:t>ELT layout</a:t>
            </a:r>
          </a:p>
        </p:txBody>
      </p:sp>
    </p:spTree>
    <p:extLst>
      <p:ext uri="{BB962C8B-B14F-4D97-AF65-F5344CB8AC3E}">
        <p14:creationId xmlns:p14="http://schemas.microsoft.com/office/powerpoint/2010/main" val="3589576113"/>
      </p:ext>
    </p:extLst>
  </p:cSld>
  <p:clrMapOvr>
    <a:masterClrMapping/>
  </p:clrMapOvr>
  <p:transition>
    <p:fade/>
  </p:transition>
  <p:extLst>
    <p:ext uri="{DCECCB84-F9BA-43D5-87BE-67443E8EF086}">
      <p15:sldGuideLst xmlns:p15="http://schemas.microsoft.com/office/powerpoint/2012/main">
        <p15:guide id="13" pos="2744">
          <p15:clr>
            <a:srgbClr val="5ACBF0"/>
          </p15:clr>
        </p15:guide>
        <p15:guide id="29" orient="horz" pos="2160">
          <p15:clr>
            <a:srgbClr val="5ACBF0"/>
          </p15:clr>
        </p15:guide>
        <p15:guide id="30" pos="2376">
          <p15:clr>
            <a:srgbClr val="5ACBF0"/>
          </p15:clr>
        </p15:guide>
        <p15:guide id="31" pos="3113">
          <p15:clr>
            <a:srgbClr val="5ACBF0"/>
          </p15:clr>
        </p15:guide>
      </p15:sldGuideLst>
    </p:ext>
  </p:extLs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Developer Code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90636FE-845C-418D-82A1-1DA6DB73D781}"/>
              </a:ext>
            </a:extLst>
          </p:cNvPr>
          <p:cNvSpPr>
            <a:spLocks noGrp="1"/>
          </p:cNvSpPr>
          <p:nvPr>
            <p:ph type="title"/>
          </p:nvPr>
        </p:nvSpPr>
        <p:spPr/>
        <p:txBody>
          <a:bodyPr anchor="ctr"/>
          <a:lstStyle/>
          <a:p>
            <a:r>
              <a:rPr lang="en-US"/>
              <a:t>Click to edit Master title style</a:t>
            </a:r>
          </a:p>
        </p:txBody>
      </p:sp>
      <p:sp>
        <p:nvSpPr>
          <p:cNvPr id="6" name="Rectangle 5">
            <a:extLst>
              <a:ext uri="{FF2B5EF4-FFF2-40B4-BE49-F238E27FC236}">
                <a16:creationId xmlns:a16="http://schemas.microsoft.com/office/drawing/2014/main" id="{182D46E0-16CE-40B0-8623-F82D5D410958}"/>
              </a:ext>
              <a:ext uri="{C183D7F6-B498-43B3-948B-1728B52AA6E4}">
                <adec:decorative xmlns:adec="http://schemas.microsoft.com/office/drawing/2017/decorative" val="1"/>
              </a:ext>
            </a:extLst>
          </p:cNvPr>
          <p:cNvSpPr/>
          <p:nvPr/>
        </p:nvSpPr>
        <p:spPr bwMode="auto">
          <a:xfrm>
            <a:off x="0" y="1436688"/>
            <a:ext cx="12192000" cy="542131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8" name="Text Placeholder 14">
            <a:extLst>
              <a:ext uri="{FF2B5EF4-FFF2-40B4-BE49-F238E27FC236}">
                <a16:creationId xmlns:a16="http://schemas.microsoft.com/office/drawing/2014/main" id="{44977AB6-1D7E-4858-A2EA-BF86577C3990}"/>
              </a:ext>
            </a:extLst>
          </p:cNvPr>
          <p:cNvSpPr>
            <a:spLocks noGrp="1"/>
          </p:cNvSpPr>
          <p:nvPr>
            <p:ph type="body" sz="quarter" idx="13" hasCustomPrompt="1"/>
          </p:nvPr>
        </p:nvSpPr>
        <p:spPr>
          <a:xfrm>
            <a:off x="0" y="143668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5" name="Text Placeholder 4" descr="This layout should only be used for developer code. The font used is a monospace font which is ideal for showing code.">
            <a:extLst>
              <a:ext uri="{FF2B5EF4-FFF2-40B4-BE49-F238E27FC236}">
                <a16:creationId xmlns:a16="http://schemas.microsoft.com/office/drawing/2014/main" id="{BA9F61CF-FF79-485A-A6C8-A1952EFD58AE}"/>
              </a:ext>
            </a:extLst>
          </p:cNvPr>
          <p:cNvSpPr>
            <a:spLocks noGrp="1"/>
          </p:cNvSpPr>
          <p:nvPr>
            <p:ph type="body" sz="quarter" idx="10"/>
          </p:nvPr>
        </p:nvSpPr>
        <p:spPr>
          <a:xfrm>
            <a:off x="588263" y="2099310"/>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553" indent="0">
              <a:buNone/>
              <a:tabLst>
                <a:tab pos="344488" algn="l"/>
              </a:tabLst>
              <a:defRPr sz="2400">
                <a:solidFill>
                  <a:schemeClr val="tx1"/>
                </a:solidFill>
                <a:latin typeface="Consolas" panose="020B0609020204030204" pitchFamily="49" charset="0"/>
                <a:cs typeface="Consolas" panose="020B0609020204030204" pitchFamily="49" charset="0"/>
              </a:defRPr>
            </a:lvl2pPr>
            <a:lvl3pPr marL="584607" indent="0">
              <a:buNone/>
              <a:tabLst>
                <a:tab pos="569913" algn="l"/>
              </a:tabLst>
              <a:defRPr sz="2400">
                <a:solidFill>
                  <a:schemeClr val="tx1"/>
                </a:solidFill>
                <a:latin typeface="Consolas" panose="020B0609020204030204" pitchFamily="49" charset="0"/>
                <a:cs typeface="Consolas" panose="020B0609020204030204" pitchFamily="49" charset="0"/>
              </a:defRPr>
            </a:lvl3pPr>
            <a:lvl4pPr marL="814563" indent="0">
              <a:buNone/>
              <a:tabLst>
                <a:tab pos="800100" algn="l"/>
              </a:tabLst>
              <a:defRPr sz="2400">
                <a:solidFill>
                  <a:schemeClr val="tx1"/>
                </a:solidFill>
                <a:latin typeface="Consolas" panose="020B0609020204030204" pitchFamily="49" charset="0"/>
                <a:cs typeface="Consolas" panose="020B0609020204030204" pitchFamily="49" charset="0"/>
              </a:defRPr>
            </a:lvl4pPr>
            <a:lvl5pPr marL="1050997" indent="0">
              <a:buNone/>
              <a:tabLst>
                <a:tab pos="1028700" algn="l"/>
              </a:tabLst>
              <a:defRPr sz="2400">
                <a:solidFill>
                  <a:schemeClr val="tx1"/>
                </a:solidFill>
                <a:latin typeface="Consolas" panose="020B0609020204030204" pitchFamily="49" charset="0"/>
                <a:cs typeface="Consolas" panose="020B0609020204030204" pitchFamily="49" charset="0"/>
              </a:defRPr>
            </a:lvl5pPr>
          </a:lstStyle>
          <a:p>
            <a:pPr lvl="0"/>
            <a:r>
              <a:rPr lang="en-US"/>
              <a:t>Click to edit Master text styles</a:t>
            </a:r>
          </a:p>
        </p:txBody>
      </p:sp>
    </p:spTree>
    <p:extLst>
      <p:ext uri="{BB962C8B-B14F-4D97-AF65-F5344CB8AC3E}">
        <p14:creationId xmlns:p14="http://schemas.microsoft.com/office/powerpoint/2010/main" val="1376623992"/>
      </p:ext>
    </p:extLst>
  </p:cSld>
  <p:clrMapOvr>
    <a:masterClrMapping/>
  </p:clrMapOvr>
  <p:transition>
    <p:fade/>
  </p:transition>
  <p:extLst>
    <p:ext uri="{DCECCB84-F9BA-43D5-87BE-67443E8EF086}">
      <p15:sldGuideLst xmlns:p15="http://schemas.microsoft.com/office/powerpoint/2012/main">
        <p15:guide id="1" orient="horz" pos="1322">
          <p15:clr>
            <a:srgbClr val="5ACBF0"/>
          </p15:clr>
        </p15:guide>
        <p15:guide id="2" orient="horz" pos="905">
          <p15:clr>
            <a:srgbClr val="5ACBF0"/>
          </p15:clr>
        </p15:guide>
        <p15:guide id="3" orient="horz" pos="288">
          <p15:clr>
            <a:srgbClr val="5ACBF0"/>
          </p15:clr>
        </p15:guide>
      </p15:sldGuideLst>
    </p:ext>
  </p:extLst>
</p:sldLayout>
</file>

<file path=ppt/slideLayouts/slideLayout66.xml><?xml version="1.0" encoding="utf-8"?>
<p:sldLayout xmlns:a="http://schemas.openxmlformats.org/drawingml/2006/main" xmlns:r="http://schemas.openxmlformats.org/officeDocument/2006/relationships" xmlns:p="http://schemas.openxmlformats.org/presentationml/2006/main" preserve="1">
  <p:cSld name="Code Bottom">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p:txBody>
          <a:bodyPr/>
          <a:lstStyle>
            <a:lvl1pPr>
              <a:defRPr>
                <a:solidFill>
                  <a:schemeClr val="tx1"/>
                </a:solidFill>
              </a:defRPr>
            </a:lvl1pPr>
          </a:lstStyle>
          <a:p>
            <a:r>
              <a:rPr lang="en-US"/>
              <a:t>Click to edit Master title style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86390" y="1230681"/>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2827138"/>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2827138"/>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3491219"/>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2424911735"/>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1776">
          <p15:clr>
            <a:srgbClr val="5ACBF0"/>
          </p15:clr>
        </p15:guide>
        <p15:guide id="5" orient="horz" pos="2197">
          <p15:clr>
            <a:srgbClr val="5ACBF0"/>
          </p15:clr>
        </p15:guide>
        <p15:guide id="6" orient="horz" pos="773">
          <p15:clr>
            <a:srgbClr val="5ACBF0"/>
          </p15:clr>
        </p15:guide>
      </p15:sldGuideLst>
    </p:ext>
  </p:extLs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Code Top">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F1EBE70E-6A93-4EB4-A189-6F9DE42CEE12}"/>
              </a:ext>
              <a:ext uri="{C183D7F6-B498-43B3-948B-1728B52AA6E4}">
                <adec:decorative xmlns:adec="http://schemas.microsoft.com/office/drawing/2017/decorative" val="1"/>
              </a:ext>
            </a:extLst>
          </p:cNvPr>
          <p:cNvSpPr/>
          <p:nvPr/>
        </p:nvSpPr>
        <p:spPr bwMode="auto">
          <a:xfrm>
            <a:off x="0" y="0"/>
            <a:ext cx="12192000" cy="4030862"/>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3" name="Title 2">
            <a:extLst>
              <a:ext uri="{FF2B5EF4-FFF2-40B4-BE49-F238E27FC236}">
                <a16:creationId xmlns:a16="http://schemas.microsoft.com/office/drawing/2014/main" id="{71845FFD-6B9A-4013-932A-5E4D7E849D10}"/>
              </a:ext>
            </a:extLst>
          </p:cNvPr>
          <p:cNvSpPr>
            <a:spLocks noGrp="1"/>
          </p:cNvSpPr>
          <p:nvPr>
            <p:ph type="title"/>
          </p:nvPr>
        </p:nvSpPr>
        <p:spPr>
          <a:xfrm>
            <a:off x="588263" y="4224580"/>
            <a:ext cx="11018520" cy="492443"/>
          </a:xfrm>
        </p:spPr>
        <p:txBody>
          <a:bodyPr/>
          <a:lstStyle>
            <a:lvl1pPr>
              <a:defRPr sz="3200">
                <a:solidFill>
                  <a:schemeClr val="tx1"/>
                </a:solidFill>
              </a:defRPr>
            </a:lvl1pPr>
          </a:lstStyle>
          <a:p>
            <a:r>
              <a:rPr lang="en-US"/>
              <a:t>Click to edit Master title style</a:t>
            </a:r>
          </a:p>
        </p:txBody>
      </p:sp>
      <p:sp>
        <p:nvSpPr>
          <p:cNvPr id="17" name="Text Placeholder 14">
            <a:extLst>
              <a:ext uri="{FF2B5EF4-FFF2-40B4-BE49-F238E27FC236}">
                <a16:creationId xmlns:a16="http://schemas.microsoft.com/office/drawing/2014/main" id="{0E9A2E28-037B-FA4D-ADDC-1AFA11D65CB2}"/>
              </a:ext>
            </a:extLst>
          </p:cNvPr>
          <p:cNvSpPr>
            <a:spLocks noGrp="1"/>
          </p:cNvSpPr>
          <p:nvPr>
            <p:ph type="body" sz="quarter" idx="13" hasCustomPrompt="1"/>
          </p:nvPr>
        </p:nvSpPr>
        <p:spPr>
          <a:xfrm>
            <a:off x="0" y="0"/>
            <a:ext cx="3788358" cy="446148"/>
          </a:xfrm>
          <a:gradFill flip="none" rotWithShape="1">
            <a:gsLst>
              <a:gs pos="0">
                <a:srgbClr val="000000"/>
              </a:gs>
              <a:gs pos="92000">
                <a:srgbClr val="000000"/>
              </a:gs>
              <a:gs pos="92000">
                <a:schemeClr val="accent1"/>
              </a:gs>
            </a:gsLst>
            <a:lin ang="16200000" scaled="1"/>
            <a:tileRect/>
          </a:gradFill>
        </p:spPr>
        <p:txBody>
          <a:bodyPr lIns="585216" tIns="91440" bIns="4572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6389" y="660508"/>
            <a:ext cx="11018520" cy="369332"/>
          </a:xfrm>
        </p:spPr>
        <p:txBody>
          <a:bodyPr/>
          <a:lstStyle>
            <a:lvl1pPr marL="0" indent="0">
              <a:buNone/>
              <a:tabLst/>
              <a:defRPr sz="2400">
                <a:solidFill>
                  <a:srgbClr val="000000"/>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9" name="Text Placeholder 3">
            <a:extLst>
              <a:ext uri="{FF2B5EF4-FFF2-40B4-BE49-F238E27FC236}">
                <a16:creationId xmlns:a16="http://schemas.microsoft.com/office/drawing/2014/main" id="{7B17F8BB-3610-1A4F-9E76-B12E706A5517}"/>
              </a:ext>
            </a:extLst>
          </p:cNvPr>
          <p:cNvSpPr>
            <a:spLocks noGrp="1"/>
          </p:cNvSpPr>
          <p:nvPr>
            <p:ph type="body" sz="quarter" idx="10" hasCustomPrompt="1"/>
          </p:nvPr>
        </p:nvSpPr>
        <p:spPr>
          <a:xfrm>
            <a:off x="591152" y="4996505"/>
            <a:ext cx="11018520" cy="369332"/>
          </a:xfrm>
        </p:spPr>
        <p:txBody>
          <a:bodyPr wrap="square">
            <a:spAutoFit/>
          </a:bodyPr>
          <a:lstStyle>
            <a:lvl1pPr marL="0" indent="0">
              <a:spcBef>
                <a:spcPts val="600"/>
              </a:spcBef>
              <a:spcAft>
                <a:spcPts val="0"/>
              </a:spcAft>
              <a:buNone/>
              <a:defRPr sz="2400">
                <a:solidFill>
                  <a:schemeClr val="tx1"/>
                </a:solidFill>
                <a:latin typeface="+mn-lt"/>
                <a:cs typeface="Segoe UI" panose="020B0502040204020203" pitchFamily="34" charset="0"/>
              </a:defRPr>
            </a:lvl1pPr>
            <a:lvl2pPr marL="228531" indent="0">
              <a:buNone/>
              <a:defRPr sz="240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2989725696"/>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4" orient="horz" pos="2661">
          <p15:clr>
            <a:srgbClr val="5ACBF0"/>
          </p15:clr>
        </p15:guide>
        <p15:guide id="5" orient="horz" pos="3147">
          <p15:clr>
            <a:srgbClr val="5ACBF0"/>
          </p15:clr>
        </p15:guide>
        <p15:guide id="6" orient="horz" pos="419">
          <p15:clr>
            <a:srgbClr val="5ACBF0"/>
          </p15:clr>
        </p15:guide>
      </p15:sldGuideLst>
    </p:ext>
  </p:extLs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Code Right s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82BB27-7DA5-4478-8C18-C1FFEE20AAC1}"/>
              </a:ext>
            </a:extLst>
          </p:cNvPr>
          <p:cNvSpPr>
            <a:spLocks noGrp="1"/>
          </p:cNvSpPr>
          <p:nvPr>
            <p:ph type="title" hasCustomPrompt="1"/>
          </p:nvPr>
        </p:nvSpPr>
        <p:spPr>
          <a:xfrm>
            <a:off x="588263" y="457200"/>
            <a:ext cx="4040887" cy="492443"/>
          </a:xfrm>
        </p:spPr>
        <p:txBody>
          <a:bodyPr/>
          <a:lstStyle>
            <a:lvl1pPr>
              <a:defRPr sz="3200">
                <a:solidFill>
                  <a:schemeClr val="tx1"/>
                </a:solidFill>
              </a:defRPr>
            </a:lvl1pPr>
          </a:lstStyle>
          <a:p>
            <a:r>
              <a:rPr lang="en-US"/>
              <a:t>Click to edit title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588965" y="1338139"/>
            <a:ext cx="4040185"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5205984"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5211763"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00725" y="709187"/>
            <a:ext cx="5801961" cy="369332"/>
          </a:xfrm>
        </p:spPr>
        <p:txBody>
          <a:bodyPr/>
          <a:lstStyle>
            <a:lvl1pPr marL="0" indent="0">
              <a:buNone/>
              <a:tabLst/>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Tree>
    <p:extLst>
      <p:ext uri="{BB962C8B-B14F-4D97-AF65-F5344CB8AC3E}">
        <p14:creationId xmlns:p14="http://schemas.microsoft.com/office/powerpoint/2010/main" val="165834464"/>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45">
          <p15:clr>
            <a:srgbClr val="5ACBF0"/>
          </p15:clr>
        </p15:guide>
        <p15:guide id="4" orient="horz" pos="843">
          <p15:clr>
            <a:srgbClr val="5ACBF0"/>
          </p15:clr>
        </p15:guide>
        <p15:guide id="7" pos="3283">
          <p15:clr>
            <a:srgbClr val="5ACBF0"/>
          </p15:clr>
        </p15:guide>
        <p15:guide id="8" pos="3654">
          <p15:clr>
            <a:srgbClr val="5ACBF0"/>
          </p15:clr>
        </p15:guide>
        <p15:guide id="9" pos="2916">
          <p15:clr>
            <a:srgbClr val="5ACBF0"/>
          </p15:clr>
        </p15:guide>
      </p15:sldGuideLst>
    </p:ext>
  </p:extLst>
</p:sldLayout>
</file>

<file path=ppt/slideLayouts/slideLayout69.xml><?xml version="1.0" encoding="utf-8"?>
<p:sldLayout xmlns:a="http://schemas.openxmlformats.org/drawingml/2006/main" xmlns:r="http://schemas.openxmlformats.org/officeDocument/2006/relationships" xmlns:p="http://schemas.openxmlformats.org/presentationml/2006/main" preserve="1">
  <p:cSld name="Code Left sd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316165A-5926-4F59-B348-996936FBB574}"/>
              </a:ext>
              <a:ext uri="{C183D7F6-B498-43B3-948B-1728B52AA6E4}">
                <adec:decorative xmlns:adec="http://schemas.microsoft.com/office/drawing/2017/decorative" val="1"/>
              </a:ext>
            </a:extLst>
          </p:cNvPr>
          <p:cNvSpPr/>
          <p:nvPr/>
        </p:nvSpPr>
        <p:spPr bwMode="auto">
          <a:xfrm>
            <a:off x="-2" y="0"/>
            <a:ext cx="6986016" cy="6858000"/>
          </a:xfrm>
          <a:prstGeom prst="rect">
            <a:avLst/>
          </a:prstGeom>
          <a:solidFill>
            <a:srgbClr val="FFFFFF"/>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n-US" sz="2000">
              <a:solidFill>
                <a:srgbClr val="FFFFFF"/>
              </a:solidFill>
              <a:ea typeface="Segoe UI" pitchFamily="34" charset="0"/>
              <a:cs typeface="Segoe UI" pitchFamily="34" charset="0"/>
            </a:endParaRPr>
          </a:p>
        </p:txBody>
      </p:sp>
      <p:sp>
        <p:nvSpPr>
          <p:cNvPr id="2" name="Title 1">
            <a:extLst>
              <a:ext uri="{FF2B5EF4-FFF2-40B4-BE49-F238E27FC236}">
                <a16:creationId xmlns:a16="http://schemas.microsoft.com/office/drawing/2014/main" id="{6BB14A7D-C409-4A7C-9D82-A2E5DBB8AB72}"/>
              </a:ext>
            </a:extLst>
          </p:cNvPr>
          <p:cNvSpPr>
            <a:spLocks noGrp="1"/>
          </p:cNvSpPr>
          <p:nvPr>
            <p:ph type="title" hasCustomPrompt="1"/>
          </p:nvPr>
        </p:nvSpPr>
        <p:spPr>
          <a:xfrm>
            <a:off x="7575549" y="457200"/>
            <a:ext cx="4031233" cy="492443"/>
          </a:xfrm>
        </p:spPr>
        <p:txBody>
          <a:bodyPr/>
          <a:lstStyle>
            <a:lvl1pPr>
              <a:defRPr sz="3200">
                <a:solidFill>
                  <a:schemeClr val="tx1"/>
                </a:solidFill>
              </a:defRPr>
            </a:lvl1pPr>
          </a:lstStyle>
          <a:p>
            <a:r>
              <a:rPr lang="en-US"/>
              <a:t>Click to edit title</a:t>
            </a:r>
          </a:p>
        </p:txBody>
      </p:sp>
      <p:sp>
        <p:nvSpPr>
          <p:cNvPr id="19" name="Text Placeholder 14">
            <a:extLst>
              <a:ext uri="{FF2B5EF4-FFF2-40B4-BE49-F238E27FC236}">
                <a16:creationId xmlns:a16="http://schemas.microsoft.com/office/drawing/2014/main" id="{0D599919-A8E3-4D2B-86CF-50C6704F17D5}"/>
              </a:ext>
            </a:extLst>
          </p:cNvPr>
          <p:cNvSpPr>
            <a:spLocks noGrp="1"/>
          </p:cNvSpPr>
          <p:nvPr>
            <p:ph type="body" sz="quarter" idx="13" hasCustomPrompt="1"/>
          </p:nvPr>
        </p:nvSpPr>
        <p:spPr>
          <a:xfrm>
            <a:off x="-1" y="0"/>
            <a:ext cx="3788358" cy="492314"/>
          </a:xfrm>
          <a:gradFill flip="none" rotWithShape="1">
            <a:gsLst>
              <a:gs pos="0">
                <a:srgbClr val="000000"/>
              </a:gs>
              <a:gs pos="99000">
                <a:srgbClr val="000000"/>
              </a:gs>
              <a:gs pos="99000">
                <a:schemeClr val="accent1"/>
              </a:gs>
            </a:gsLst>
            <a:lin ang="10800000" scaled="1"/>
            <a:tileRect/>
          </a:gradFill>
        </p:spPr>
        <p:txBody>
          <a:bodyPr lIns="585216" tIns="91440" bIns="91440"/>
          <a:lstStyle>
            <a:lvl1pPr marL="0" indent="0">
              <a:buNone/>
              <a:defRPr sz="1999">
                <a:solidFill>
                  <a:srgbClr val="FFFFFF"/>
                </a:solidFill>
                <a:latin typeface="+mj-lt"/>
              </a:defRPr>
            </a:lvl1pPr>
          </a:lstStyle>
          <a:p>
            <a:pPr lvl="0"/>
            <a:r>
              <a:rPr lang="en-US"/>
              <a:t>Click to enter title</a:t>
            </a:r>
          </a:p>
        </p:txBody>
      </p:sp>
      <p:sp>
        <p:nvSpPr>
          <p:cNvPr id="13" name="Text Placeholder 4" descr="This layout should only be used for developer code. The font used is a monospace font which is ideal for showing code.">
            <a:extLst>
              <a:ext uri="{FF2B5EF4-FFF2-40B4-BE49-F238E27FC236}">
                <a16:creationId xmlns:a16="http://schemas.microsoft.com/office/drawing/2014/main" id="{47501FD0-A948-CC48-8B11-3BD4F2AE4E8F}"/>
              </a:ext>
            </a:extLst>
          </p:cNvPr>
          <p:cNvSpPr>
            <a:spLocks noGrp="1"/>
          </p:cNvSpPr>
          <p:nvPr>
            <p:ph type="body" sz="quarter" idx="11" hasCustomPrompt="1"/>
          </p:nvPr>
        </p:nvSpPr>
        <p:spPr>
          <a:xfrm>
            <a:off x="584199" y="706011"/>
            <a:ext cx="5819775" cy="369332"/>
          </a:xfrm>
        </p:spPr>
        <p:txBody>
          <a:bodyPr/>
          <a:lstStyle>
            <a:lvl1pPr marL="0" indent="0">
              <a:buNone/>
              <a:defRPr sz="2400">
                <a:solidFill>
                  <a:srgbClr val="2F2F2F"/>
                </a:solidFill>
                <a:latin typeface="Consolas" panose="020B0609020204030204" pitchFamily="49" charset="0"/>
                <a:cs typeface="Consolas" panose="020B0609020204030204" pitchFamily="49" charset="0"/>
              </a:defRPr>
            </a:lvl1pPr>
            <a:lvl2pPr marL="346449" indent="0">
              <a:buNone/>
              <a:defRPr sz="23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2pPr>
            <a:lvl3pPr marL="584432" indent="0">
              <a:buNone/>
              <a:defRPr sz="19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3pPr>
            <a:lvl4pPr marL="814319"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4pPr>
            <a:lvl5pPr marL="1050682" indent="0">
              <a:buNone/>
              <a:defRPr sz="1799">
                <a:gradFill>
                  <a:gsLst>
                    <a:gs pos="61049">
                      <a:schemeClr val="tx1"/>
                    </a:gs>
                    <a:gs pos="43000">
                      <a:schemeClr val="tx1"/>
                    </a:gs>
                  </a:gsLst>
                  <a:lin ang="5400000" scaled="0"/>
                </a:gradFill>
                <a:latin typeface="Consolas" panose="020B0609020204030204" pitchFamily="49" charset="0"/>
                <a:cs typeface="Consolas" panose="020B0609020204030204" pitchFamily="49" charset="0"/>
              </a:defRPr>
            </a:lvl5pPr>
          </a:lstStyle>
          <a:p>
            <a:pPr lvl="0"/>
            <a:r>
              <a:rPr lang="en-US"/>
              <a:t>Click to edit or paste code</a:t>
            </a:r>
          </a:p>
        </p:txBody>
      </p:sp>
      <p:sp>
        <p:nvSpPr>
          <p:cNvPr id="12" name="Text Placeholder 3">
            <a:extLst>
              <a:ext uri="{FF2B5EF4-FFF2-40B4-BE49-F238E27FC236}">
                <a16:creationId xmlns:a16="http://schemas.microsoft.com/office/drawing/2014/main" id="{2BB818A5-4223-0847-B6E2-655C7DC7B6B4}"/>
              </a:ext>
            </a:extLst>
          </p:cNvPr>
          <p:cNvSpPr>
            <a:spLocks noGrp="1"/>
          </p:cNvSpPr>
          <p:nvPr>
            <p:ph type="body" sz="quarter" idx="10" hasCustomPrompt="1"/>
          </p:nvPr>
        </p:nvSpPr>
        <p:spPr>
          <a:xfrm>
            <a:off x="7575550" y="1336675"/>
            <a:ext cx="4033838" cy="369332"/>
          </a:xfrm>
        </p:spPr>
        <p:txBody>
          <a:bodyPr wrap="square">
            <a:spAutoFit/>
          </a:bodyPr>
          <a:lstStyle>
            <a:lvl1pPr marL="0" indent="0">
              <a:lnSpc>
                <a:spcPct val="100000"/>
              </a:lnSpc>
              <a:spcBef>
                <a:spcPts val="600"/>
              </a:spcBef>
              <a:spcAft>
                <a:spcPts val="0"/>
              </a:spcAft>
              <a:buNone/>
              <a:defRPr sz="2400" b="0" i="0" baseline="0">
                <a:solidFill>
                  <a:schemeClr val="tx1"/>
                </a:solidFill>
                <a:latin typeface="Segoe UI" panose="020B0502040204020203" pitchFamily="34" charset="0"/>
                <a:cs typeface="Segoe UI" panose="020B0502040204020203" pitchFamily="34" charset="0"/>
              </a:defRPr>
            </a:lvl1pPr>
            <a:lvl2pPr marL="0" indent="0">
              <a:lnSpc>
                <a:spcPct val="100000"/>
              </a:lnSpc>
              <a:spcBef>
                <a:spcPts val="60"/>
              </a:spcBef>
              <a:spcAft>
                <a:spcPts val="60"/>
              </a:spcAft>
              <a:buNone/>
              <a:defRPr sz="2400" b="0" i="0">
                <a:solidFill>
                  <a:srgbClr val="2F2F2F"/>
                </a:solidFill>
                <a:latin typeface="Segoe UI" panose="020B0502040204020203" pitchFamily="34" charset="0"/>
                <a:cs typeface="Segoe UI" panose="020B0502040204020203" pitchFamily="34" charset="0"/>
              </a:defRPr>
            </a:lvl2pPr>
            <a:lvl3pPr marL="457063" indent="0">
              <a:buNone/>
              <a:defRPr/>
            </a:lvl3pPr>
            <a:lvl4pPr marL="685594" indent="0">
              <a:buNone/>
              <a:defRPr/>
            </a:lvl4pPr>
            <a:lvl5pPr marL="914126" indent="0">
              <a:buNone/>
              <a:defRPr/>
            </a:lvl5pPr>
          </a:lstStyle>
          <a:p>
            <a:pPr lvl="0"/>
            <a:r>
              <a:rPr lang="en-US"/>
              <a:t>Click to edit text</a:t>
            </a:r>
          </a:p>
        </p:txBody>
      </p:sp>
    </p:spTree>
    <p:extLst>
      <p:ext uri="{BB962C8B-B14F-4D97-AF65-F5344CB8AC3E}">
        <p14:creationId xmlns:p14="http://schemas.microsoft.com/office/powerpoint/2010/main" val="3207824657"/>
      </p:ext>
    </p:extLst>
  </p:cSld>
  <p:clrMapOvr>
    <a:masterClrMapping/>
  </p:clrMapOvr>
  <p:transition>
    <p:fade/>
  </p:transition>
  <p:extLst>
    <p:ext uri="{DCECCB84-F9BA-43D5-87BE-67443E8EF086}">
      <p15:sldGuideLst xmlns:p15="http://schemas.microsoft.com/office/powerpoint/2012/main">
        <p15:guide id="1" orient="horz" pos="288">
          <p15:clr>
            <a:srgbClr val="5ACBF0"/>
          </p15:clr>
        </p15:guide>
        <p15:guide id="2" orient="horz" pos="436">
          <p15:clr>
            <a:srgbClr val="5ACBF0"/>
          </p15:clr>
        </p15:guide>
        <p15:guide id="4" orient="horz" pos="839">
          <p15:clr>
            <a:srgbClr val="5ACBF0"/>
          </p15:clr>
        </p15:guide>
        <p15:guide id="6" pos="4402">
          <p15:clr>
            <a:srgbClr val="5ACBF0"/>
          </p15:clr>
        </p15:guide>
        <p15:guide id="7" pos="4034">
          <p15:clr>
            <a:srgbClr val="5ACBF0"/>
          </p15:clr>
        </p15:guide>
        <p15:guide id="8" pos="4772">
          <p15:clr>
            <a:srgbClr val="5ACBF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and subtitl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AAD849-7CFE-4AF7-A7C5-6BBD50C88C1A}"/>
              </a:ext>
            </a:extLst>
          </p:cNvPr>
          <p:cNvSpPr>
            <a:spLocks noGrp="1"/>
          </p:cNvSpPr>
          <p:nvPr>
            <p:ph type="title"/>
          </p:nvPr>
        </p:nvSpPr>
        <p:spPr>
          <a:xfrm>
            <a:off x="588263" y="457201"/>
            <a:ext cx="11018520" cy="492443"/>
          </a:xfrm>
        </p:spPr>
        <p:txBody>
          <a:bodyPr/>
          <a:lstStyle>
            <a:lvl1pPr algn="ctr">
              <a:defRPr sz="3200">
                <a:gradFill>
                  <a:gsLst>
                    <a:gs pos="1250">
                      <a:schemeClr val="tx1"/>
                    </a:gs>
                    <a:gs pos="100000">
                      <a:schemeClr val="tx1"/>
                    </a:gs>
                  </a:gsLst>
                  <a:lin ang="5400000" scaled="0"/>
                </a:gradFill>
              </a:defRPr>
            </a:lvl1pPr>
          </a:lstStyle>
          <a:p>
            <a:r>
              <a:rPr lang="en-US"/>
              <a:t>Click to edit Master title style</a:t>
            </a:r>
          </a:p>
        </p:txBody>
      </p:sp>
      <p:sp>
        <p:nvSpPr>
          <p:cNvPr id="3" name="Text Placeholder 6">
            <a:extLst>
              <a:ext uri="{FF2B5EF4-FFF2-40B4-BE49-F238E27FC236}">
                <a16:creationId xmlns:a16="http://schemas.microsoft.com/office/drawing/2014/main" id="{E6DB9915-D43B-476C-B8A1-449F7E279229}"/>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4006068871"/>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0.xml><?xml version="1.0" encoding="utf-8"?>
<p:sldLayout xmlns:a="http://schemas.openxmlformats.org/drawingml/2006/main" xmlns:r="http://schemas.openxmlformats.org/officeDocument/2006/relationships" xmlns:p="http://schemas.openxmlformats.org/presentationml/2006/main" preserve="1">
  <p:cSld name="Demo slide">
    <p:bg>
      <p:bgPr>
        <a:solidFill>
          <a:srgbClr val="2A446F"/>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E1F64A13-1480-A771-C5E0-989748C7DB46}"/>
              </a:ext>
            </a:extLst>
          </p:cNvPr>
          <p:cNvPicPr>
            <a:picLocks noChangeAspect="1"/>
          </p:cNvPicPr>
          <p:nvPr userDrawn="1"/>
        </p:nvPicPr>
        <p:blipFill>
          <a:blip r:embed="rId2"/>
          <a:srcRect/>
          <a:stretch/>
        </p:blipFill>
        <p:spPr>
          <a:xfrm>
            <a:off x="8449366" y="688"/>
            <a:ext cx="3742634" cy="6856622"/>
          </a:xfrm>
          <a:prstGeom prst="rect">
            <a:avLst/>
          </a:prstGeom>
        </p:spPr>
      </p:pic>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727023124"/>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1.xml><?xml version="1.0" encoding="utf-8"?>
<p:sldLayout xmlns:a="http://schemas.openxmlformats.org/drawingml/2006/main" xmlns:r="http://schemas.openxmlformats.org/officeDocument/2006/relationships" xmlns:p="http://schemas.openxmlformats.org/presentationml/2006/main" preserve="1">
  <p:cSld name="Demo slid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77823"/>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Demo title</a:t>
            </a:r>
          </a:p>
        </p:txBody>
      </p:sp>
      <p:sp>
        <p:nvSpPr>
          <p:cNvPr id="5" name="Text Placeholder 4"/>
          <p:cNvSpPr>
            <a:spLocks noGrp="1"/>
          </p:cNvSpPr>
          <p:nvPr>
            <p:ph type="body" sz="quarter" idx="12" hasCustomPrompt="1"/>
          </p:nvPr>
        </p:nvSpPr>
        <p:spPr>
          <a:xfrm>
            <a:off x="585216" y="3977319"/>
            <a:ext cx="9144000" cy="246221"/>
          </a:xfrm>
          <a:noFill/>
        </p:spPr>
        <p:txBody>
          <a:bodyPr lIns="0" tIns="0" rIns="0" bIns="0">
            <a:spAutoFit/>
          </a:bodyPr>
          <a:lstStyle>
            <a:lvl1pPr marL="0" indent="0">
              <a:spcBef>
                <a:spcPts val="0"/>
              </a:spcBef>
              <a:spcAft>
                <a:spcPts val="0"/>
              </a:spcAft>
              <a:buFont typeface="Arial" panose="020B0604020202020204" pitchFamily="34" charset="0"/>
              <a:buNone/>
              <a:defRPr sz="1600" spc="0" baseline="0">
                <a:solidFill>
                  <a:schemeClr val="tx1"/>
                </a:solidFill>
                <a:latin typeface="+mn-lt"/>
              </a:defRPr>
            </a:lvl1pPr>
          </a:lstStyle>
          <a:p>
            <a:pPr lvl="0"/>
            <a:r>
              <a:rPr lang="en-US"/>
              <a:t>Speaker name</a:t>
            </a:r>
          </a:p>
        </p:txBody>
      </p:sp>
    </p:spTree>
    <p:extLst>
      <p:ext uri="{BB962C8B-B14F-4D97-AF65-F5344CB8AC3E}">
        <p14:creationId xmlns:p14="http://schemas.microsoft.com/office/powerpoint/2010/main" val="1826060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guide id="4" orient="horz" pos="2505">
          <p15:clr>
            <a:srgbClr val="5ACBF0"/>
          </p15:clr>
        </p15:guide>
      </p15:sldGuideLst>
    </p:ext>
  </p:extLst>
</p:sldLayout>
</file>

<file path=ppt/slideLayouts/slideLayout72.xml><?xml version="1.0" encoding="utf-8"?>
<p:sldLayout xmlns:a="http://schemas.openxmlformats.org/drawingml/2006/main" xmlns:r="http://schemas.openxmlformats.org/officeDocument/2006/relationships" xmlns:p="http://schemas.openxmlformats.org/presentationml/2006/main" preserve="1">
  <p:cSld name="Section Title">
    <p:bg>
      <p:bgPr>
        <a:solidFill>
          <a:srgbClr val="2A446F"/>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600D0199-9B4A-EF92-5063-6750098BCE42}"/>
              </a:ext>
            </a:extLst>
          </p:cNvPr>
          <p:cNvPicPr>
            <a:picLocks noChangeAspect="1"/>
          </p:cNvPicPr>
          <p:nvPr userDrawn="1"/>
        </p:nvPicPr>
        <p:blipFill>
          <a:blip r:embed="rId2"/>
          <a:srcRect/>
          <a:stretch/>
        </p:blipFill>
        <p:spPr>
          <a:xfrm>
            <a:off x="9700717" y="0"/>
            <a:ext cx="2490825" cy="6858000"/>
          </a:xfrm>
          <a:prstGeom prst="rect">
            <a:avLst/>
          </a:prstGeom>
        </p:spPr>
      </p:pic>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673586610"/>
      </p:ext>
    </p:extLst>
  </p:cSld>
  <p:clrMapOvr>
    <a:overrideClrMapping bg1="dk1" tx1="lt1" bg2="dk2" tx2="lt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27">
          <p15:clr>
            <a:srgbClr val="5ACBF0"/>
          </p15:clr>
        </p15:guide>
        <p15:guide id="3" orient="horz" pos="1911">
          <p15:clr>
            <a:srgbClr val="5ACBF0"/>
          </p15:clr>
        </p15:guide>
      </p15:sldGuideLst>
    </p:ext>
  </p:extLst>
</p:sldLayout>
</file>

<file path=ppt/slideLayouts/slideLayout73.xml><?xml version="1.0" encoding="utf-8"?>
<p:sldLayout xmlns:a="http://schemas.openxmlformats.org/drawingml/2006/main" xmlns:r="http://schemas.openxmlformats.org/officeDocument/2006/relationships" xmlns:p="http://schemas.openxmlformats.org/presentationml/2006/main" preserve="1">
  <p:cSld name="Section Title 2">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585216" y="2980408"/>
            <a:ext cx="9144000" cy="553998"/>
          </a:xfrm>
          <a:noFill/>
        </p:spPr>
        <p:txBody>
          <a:bodyPr lIns="0" tIns="0" rIns="0" bIns="0" anchor="b" anchorCtr="0">
            <a:spAutoFit/>
          </a:bodyPr>
          <a:lstStyle>
            <a:lvl1pPr algn="l" defTabSz="932742" rtl="0" eaLnBrk="1" latinLnBrk="0" hangingPunct="1">
              <a:lnSpc>
                <a:spcPct val="90000"/>
              </a:lnSpc>
              <a:spcBef>
                <a:spcPct val="0"/>
              </a:spcBef>
              <a:buNone/>
              <a:defRPr lang="en-US" sz="4000" b="0" kern="1200" cap="none" spc="-50" baseline="0" dirty="0">
                <a:ln w="3175">
                  <a:noFill/>
                </a:ln>
                <a:solidFill>
                  <a:schemeClr val="tx1"/>
                </a:solidFill>
                <a:effectLst/>
                <a:latin typeface="+mj-lt"/>
                <a:ea typeface="+mn-ea"/>
                <a:cs typeface="Segoe UI" pitchFamily="34" charset="0"/>
              </a:defRPr>
            </a:lvl1pPr>
          </a:lstStyle>
          <a:p>
            <a:r>
              <a:rPr lang="en-US"/>
              <a:t>Section title</a:t>
            </a:r>
          </a:p>
        </p:txBody>
      </p:sp>
    </p:spTree>
    <p:extLst>
      <p:ext uri="{BB962C8B-B14F-4D97-AF65-F5344CB8AC3E}">
        <p14:creationId xmlns:p14="http://schemas.microsoft.com/office/powerpoint/2010/main" val="10528481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160">
          <p15:clr>
            <a:srgbClr val="FBAE40"/>
          </p15:clr>
        </p15:guide>
        <p15:guide id="2" pos="6135">
          <p15:clr>
            <a:srgbClr val="5ACBF0"/>
          </p15:clr>
        </p15:guide>
        <p15:guide id="3" orient="horz" pos="1910">
          <p15:clr>
            <a:srgbClr val="5ACBF0"/>
          </p15:clr>
        </p15:guide>
      </p15:sldGuideLst>
    </p:ext>
  </p:extLst>
</p:sldLayout>
</file>

<file path=ppt/slideLayouts/slideLayout74.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3039725904"/>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61">
          <p15:clr>
            <a:srgbClr val="A4A3A4"/>
          </p15:clr>
        </p15:guide>
        <p15:guide id="15" pos="3348">
          <p15:clr>
            <a:srgbClr val="A4A3A4"/>
          </p15:clr>
        </p15:guide>
        <p15:guide id="16" pos="3754">
          <p15:clr>
            <a:srgbClr val="A4A3A4"/>
          </p15:clr>
        </p15:guide>
        <p15:guide id="17" pos="3931">
          <p15:clr>
            <a:srgbClr val="A4A3A4"/>
          </p15:clr>
        </p15:guide>
        <p15:guide id="18" pos="4342">
          <p15:clr>
            <a:srgbClr val="A4A3A4"/>
          </p15:clr>
        </p15:guide>
        <p15:guide id="19" pos="4531">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5.xml><?xml version="1.0" encoding="utf-8"?>
<p:sldLayout xmlns:a="http://schemas.openxmlformats.org/drawingml/2006/main" xmlns:r="http://schemas.openxmlformats.org/officeDocument/2006/relationships" xmlns:p="http://schemas.openxmlformats.org/presentationml/2006/main" preserve="1">
  <p:cSld name="Blank 2">
    <p:bg>
      <p:bgRef idx="1001">
        <a:schemeClr val="bg2"/>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38263001"/>
      </p:ext>
    </p:extLst>
  </p:cSld>
  <p:clrMapOvr>
    <a:overrideClrMapping bg1="dk1" tx1="lt1" bg2="dk2" tx2="lt2" accent1="accent1" accent2="accent2" accent3="accent3" accent4="accent4" accent5="accent5" accent6="accent6" hlink="hlink" folHlink="folHlink"/>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76.xml><?xml version="1.0" encoding="utf-8"?>
<p:sldLayout xmlns:a="http://schemas.openxmlformats.org/drawingml/2006/main" xmlns:r="http://schemas.openxmlformats.org/officeDocument/2006/relationships" xmlns:p="http://schemas.openxmlformats.org/presentationml/2006/main" preserve="1">
  <p:cSld name="Closing logo slide">
    <p:bg>
      <p:bgRef idx="1001">
        <a:schemeClr val="bg2"/>
      </p:bgRef>
    </p:bg>
    <p:spTree>
      <p:nvGrpSpPr>
        <p:cNvPr id="1" name=""/>
        <p:cNvGrpSpPr/>
        <p:nvPr/>
      </p:nvGrpSpPr>
      <p:grpSpPr>
        <a:xfrm>
          <a:off x="0" y="0"/>
          <a:ext cx="0" cy="0"/>
          <a:chOff x="0" y="0"/>
          <a:chExt cx="0" cy="0"/>
        </a:xfrm>
      </p:grpSpPr>
      <p:sp>
        <p:nvSpPr>
          <p:cNvPr id="2" name="Text Box 3" descr="This is a copyright notice that should be included on the final slide."/>
          <p:cNvSpPr txBox="1">
            <a:spLocks noChangeArrowheads="1"/>
          </p:cNvSpPr>
          <p:nvPr/>
        </p:nvSpPr>
        <p:spPr bwMode="blackWhite">
          <a:xfrm>
            <a:off x="584200" y="6161316"/>
            <a:ext cx="4482124" cy="107722"/>
          </a:xfrm>
          <a:prstGeom prst="rect">
            <a:avLst/>
          </a:prstGeom>
          <a:noFill/>
          <a:ln w="12700">
            <a:noFill/>
            <a:miter lim="800000"/>
            <a:headEnd type="none" w="sm" len="sm"/>
            <a:tailEnd type="none" w="sm" len="sm"/>
          </a:ln>
          <a:effectLst/>
        </p:spPr>
        <p:txBody>
          <a:bodyPr vert="horz" wrap="square" lIns="0" tIns="0" rIns="0" bIns="0" numCol="1" anchor="b" anchorCtr="0" compatLnSpc="1">
            <a:prstTxWarp prst="textNoShape">
              <a:avLst/>
            </a:prstTxWarp>
            <a:spAutoFit/>
          </a:bodyPr>
          <a:lstStyle/>
          <a:p>
            <a:pPr defTabSz="932290" eaLnBrk="0" hangingPunct="0"/>
            <a:r>
              <a:rPr lang="en-US" sz="700">
                <a:solidFill>
                  <a:schemeClr val="tx1"/>
                </a:solidFill>
                <a:cs typeface="Segoe UI" pitchFamily="34" charset="0"/>
              </a:rPr>
              <a:t>© Copyright Microsoft Corporation. All rights reserved. </a:t>
            </a:r>
          </a:p>
        </p:txBody>
      </p:sp>
      <p:pic>
        <p:nvPicPr>
          <p:cNvPr id="5" name="MS logo white - EMF" descr="Microsoft logo white text version">
            <a:extLst>
              <a:ext uri="{FF2B5EF4-FFF2-40B4-BE49-F238E27FC236}">
                <a16:creationId xmlns:a16="http://schemas.microsoft.com/office/drawing/2014/main" id="{70D3778F-A717-44C8-9013-FF206B15DD6D}"/>
              </a:ext>
            </a:extLst>
          </p:cNvPr>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bwMode="black">
          <a:xfrm>
            <a:off x="584200" y="585788"/>
            <a:ext cx="1366245" cy="292608"/>
          </a:xfrm>
          <a:prstGeom prst="rect">
            <a:avLst/>
          </a:prstGeom>
        </p:spPr>
      </p:pic>
    </p:spTree>
    <p:extLst>
      <p:ext uri="{BB962C8B-B14F-4D97-AF65-F5344CB8AC3E}">
        <p14:creationId xmlns:p14="http://schemas.microsoft.com/office/powerpoint/2010/main" val="2648480201"/>
      </p:ext>
    </p:extLst>
  </p:cSld>
  <p:clrMapOvr>
    <a:overrideClrMapping bg1="dk1" tx1="lt1" bg2="dk2" tx2="lt2" accent1="accent1" accent2="accent2" accent3="accent3" accent4="accent4" accent5="accent5" accent6="accent6" hlink="hlink" folHlink="folHlink"/>
  </p:clrMapOvr>
  <p:transition>
    <p:fade/>
  </p:transition>
</p:sldLayout>
</file>

<file path=ppt/slideLayouts/slideLayout77.xml><?xml version="1.0" encoding="utf-8"?>
<p:sldLayout xmlns:a="http://schemas.openxmlformats.org/drawingml/2006/main" xmlns:r="http://schemas.openxmlformats.org/officeDocument/2006/relationships" xmlns:p="http://schemas.openxmlformats.org/presentationml/2006/main" preserve="1">
  <p:cSld name="Black Notes slide Layout">
    <p:spTree>
      <p:nvGrpSpPr>
        <p:cNvPr id="1" name=""/>
        <p:cNvGrpSpPr/>
        <p:nvPr/>
      </p:nvGrpSpPr>
      <p:grpSpPr>
        <a:xfrm>
          <a:off x="0" y="0"/>
          <a:ext cx="0" cy="0"/>
          <a:chOff x="0" y="0"/>
          <a:chExt cx="0" cy="0"/>
        </a:xfrm>
      </p:grpSpPr>
      <p:sp>
        <p:nvSpPr>
          <p:cNvPr id="3" name="Title 2"/>
          <p:cNvSpPr>
            <a:spLocks noGrp="1"/>
          </p:cNvSpPr>
          <p:nvPr>
            <p:ph type="title"/>
          </p:nvPr>
        </p:nvSpPr>
        <p:spPr bwMode="white"/>
        <p:txBody>
          <a:bodyPr/>
          <a:lstStyle>
            <a:lvl1pPr>
              <a:defRPr b="0">
                <a:solidFill>
                  <a:schemeClr val="tx1"/>
                </a:solidFill>
                <a:latin typeface="Segoe UI" pitchFamily="34" charset="0"/>
                <a:ea typeface="Segoe UI" pitchFamily="34" charset="0"/>
                <a:cs typeface="Segoe UI" pitchFamily="34" charset="0"/>
              </a:defRPr>
            </a:lvl1pPr>
          </a:lstStyle>
          <a:p>
            <a:r>
              <a:rPr lang="en-US"/>
              <a:t>Click to edit Master title style</a:t>
            </a:r>
          </a:p>
        </p:txBody>
      </p:sp>
      <p:sp>
        <p:nvSpPr>
          <p:cNvPr id="5" name="Text Placeholder 4">
            <a:extLst>
              <a:ext uri="{FF2B5EF4-FFF2-40B4-BE49-F238E27FC236}">
                <a16:creationId xmlns:a16="http://schemas.microsoft.com/office/drawing/2014/main" id="{F4B6606D-2DF9-48CD-BBE9-B751BF55CD2B}"/>
              </a:ext>
            </a:extLst>
          </p:cNvPr>
          <p:cNvSpPr>
            <a:spLocks noGrp="1"/>
          </p:cNvSpPr>
          <p:nvPr>
            <p:ph type="body" sz="quarter" idx="12"/>
          </p:nvPr>
        </p:nvSpPr>
        <p:spPr bwMode="white">
          <a:xfrm>
            <a:off x="584200" y="1436688"/>
            <a:ext cx="11018838" cy="2215991"/>
          </a:xfrm>
        </p:spPr>
        <p:txBody>
          <a:bodyPr>
            <a:spAutoFit/>
          </a:bodyPr>
          <a:lstStyle>
            <a:lvl1pPr>
              <a:defRPr sz="3600">
                <a:latin typeface="+mn-lt"/>
              </a:defRPr>
            </a:lvl1pPr>
            <a:lvl2pPr>
              <a:defRPr sz="2800">
                <a:latin typeface="+mn-lt"/>
              </a:defRPr>
            </a:lvl2pPr>
            <a:lvl3pPr>
              <a:defRPr sz="2400">
                <a:latin typeface="+mn-lt"/>
              </a:defRPr>
            </a:lvl3pPr>
            <a:lvl4pPr>
              <a:defRPr sz="2000">
                <a:latin typeface="+mn-lt"/>
              </a:defRPr>
            </a:lvl4pPr>
            <a:lvl5pPr>
              <a:defRPr sz="1800">
                <a:latin typeface="+mn-lt"/>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Next slide"/>
          <p:cNvSpPr>
            <a:spLocks noGrp="1"/>
          </p:cNvSpPr>
          <p:nvPr>
            <p:ph type="body" sz="quarter" idx="11" hasCustomPrompt="1"/>
          </p:nvPr>
        </p:nvSpPr>
        <p:spPr>
          <a:xfrm>
            <a:off x="1" y="6269038"/>
            <a:ext cx="12192001" cy="588963"/>
          </a:xfrm>
          <a:prstGeom prst="rect">
            <a:avLst/>
          </a:prstGeom>
          <a:solidFill>
            <a:srgbClr val="FFFF99"/>
          </a:solidFill>
        </p:spPr>
        <p:txBody>
          <a:bodyPr wrap="square" lIns="155457" tIns="77729" rIns="155457" bIns="45720" anchor="b" anchorCtr="0">
            <a:noAutofit/>
          </a:bodyPr>
          <a:lstStyle>
            <a:lvl1pPr algn="r">
              <a:buFont typeface="Arial" pitchFamily="34" charset="0"/>
              <a:buNone/>
              <a:defRPr sz="3700" spc="-51" baseline="0">
                <a:solidFill>
                  <a:srgbClr val="000000"/>
                </a:solidFill>
                <a:effectLst/>
                <a:latin typeface="Segoe UI" pitchFamily="34" charset="0"/>
                <a:ea typeface="Segoe UI" pitchFamily="34" charset="0"/>
                <a:cs typeface="Segoe UI" pitchFamily="34" charset="0"/>
              </a:defRPr>
            </a:lvl1pPr>
          </a:lstStyle>
          <a:p>
            <a:pPr lvl="0"/>
            <a:r>
              <a:rPr lang="en-US"/>
              <a:t>Next:</a:t>
            </a:r>
          </a:p>
        </p:txBody>
      </p:sp>
    </p:spTree>
    <p:extLst>
      <p:ext uri="{BB962C8B-B14F-4D97-AF65-F5344CB8AC3E}">
        <p14:creationId xmlns:p14="http://schemas.microsoft.com/office/powerpoint/2010/main" val="4017015471"/>
      </p:ext>
    </p:extLst>
  </p:cSld>
  <p:clrMapOvr>
    <a:masterClrMapping/>
  </p:clrMapOvr>
  <p:transition>
    <p:fade/>
  </p:transition>
  <p:extLst>
    <p:ext uri="{DCECCB84-F9BA-43D5-87BE-67443E8EF086}">
      <p15:sldGuideLst xmlns:p15="http://schemas.microsoft.com/office/powerpoint/2012/main">
        <p15:guide id="1" orient="horz" pos="904">
          <p15:clr>
            <a:srgbClr val="5ACBF0"/>
          </p15:clr>
        </p15:guide>
        <p15:guide id="2" orient="horz" pos="288">
          <p15:clr>
            <a:srgbClr val="5ACBF0"/>
          </p15:clr>
        </p15:guide>
      </p15:sldGuideLst>
    </p:ext>
  </p:extLst>
</p:sldLayout>
</file>

<file path=ppt/slideLayouts/slideLayout78.xml><?xml version="1.0" encoding="utf-8"?>
<p:sldLayout xmlns:a="http://schemas.openxmlformats.org/drawingml/2006/main" xmlns:r="http://schemas.openxmlformats.org/officeDocument/2006/relationships" xmlns:p="http://schemas.openxmlformats.org/presentationml/2006/main" userDrawn="1">
  <p:cSld name="Patrocinadores">
    <p:bg>
      <p:bgPr>
        <a:solidFill>
          <a:srgbClr val="061F2C"/>
        </a:solidFill>
        <a:effectLst/>
      </p:bgPr>
    </p:bg>
    <p:spTree>
      <p:nvGrpSpPr>
        <p:cNvPr id="1" name=""/>
        <p:cNvGrpSpPr/>
        <p:nvPr/>
      </p:nvGrpSpPr>
      <p:grpSpPr>
        <a:xfrm>
          <a:off x="0" y="0"/>
          <a:ext cx="0" cy="0"/>
          <a:chOff x="0" y="0"/>
          <a:chExt cx="0" cy="0"/>
        </a:xfrm>
      </p:grpSpPr>
      <p:sp>
        <p:nvSpPr>
          <p:cNvPr id="2" name="TextBox 7">
            <a:extLst>
              <a:ext uri="{FF2B5EF4-FFF2-40B4-BE49-F238E27FC236}">
                <a16:creationId xmlns:a16="http://schemas.microsoft.com/office/drawing/2014/main" id="{B2249077-1C5B-AAF0-9401-4873FE65A68F}"/>
              </a:ext>
            </a:extLst>
          </p:cNvPr>
          <p:cNvSpPr txBox="1"/>
          <p:nvPr userDrawn="1"/>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sp>
        <p:nvSpPr>
          <p:cNvPr id="3" name="Rectángulo: esquinas redondeadas 2">
            <a:extLst>
              <a:ext uri="{FF2B5EF4-FFF2-40B4-BE49-F238E27FC236}">
                <a16:creationId xmlns:a16="http://schemas.microsoft.com/office/drawing/2014/main" id="{15BEB945-082C-BEBB-B13A-76D0FFE9F04E}"/>
              </a:ext>
            </a:extLst>
          </p:cNvPr>
          <p:cNvSpPr/>
          <p:nvPr userDrawn="1"/>
        </p:nvSpPr>
        <p:spPr bwMode="auto">
          <a:xfrm>
            <a:off x="697832" y="2225307"/>
            <a:ext cx="10792326" cy="2684150"/>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pic>
        <p:nvPicPr>
          <p:cNvPr id="11" name="Picture 7" descr="A black background with white text&#10;&#10;Description automatically generated">
            <a:extLst>
              <a:ext uri="{FF2B5EF4-FFF2-40B4-BE49-F238E27FC236}">
                <a16:creationId xmlns:a16="http://schemas.microsoft.com/office/drawing/2014/main" id="{7EC3FC85-B71B-2A1B-E663-35259D86C21D}"/>
              </a:ext>
            </a:extLst>
          </p:cNvPr>
          <p:cNvPicPr>
            <a:picLocks noChangeAspect="1"/>
          </p:cNvPicPr>
          <p:nvPr userDrawn="1"/>
        </p:nvPicPr>
        <p:blipFill>
          <a:blip r:embed="rId2"/>
          <a:stretch>
            <a:fillRect/>
          </a:stretch>
        </p:blipFill>
        <p:spPr>
          <a:xfrm>
            <a:off x="7723271" y="813564"/>
            <a:ext cx="2781300" cy="869156"/>
          </a:xfrm>
          <a:prstGeom prst="rect">
            <a:avLst/>
          </a:prstGeom>
        </p:spPr>
      </p:pic>
      <p:pic>
        <p:nvPicPr>
          <p:cNvPr id="16" name="Imagen 15" descr="Una caricatura de una ciudad&#10;&#10;Descripción generada automáticamente con confianza media">
            <a:extLst>
              <a:ext uri="{FF2B5EF4-FFF2-40B4-BE49-F238E27FC236}">
                <a16:creationId xmlns:a16="http://schemas.microsoft.com/office/drawing/2014/main" id="{1FF6DCBD-1CA8-51AE-8B61-A0E893737F43}"/>
              </a:ext>
            </a:extLst>
          </p:cNvPr>
          <p:cNvPicPr>
            <a:picLocks noChangeAspect="1"/>
          </p:cNvPicPr>
          <p:nvPr userDrawn="1"/>
        </p:nvPicPr>
        <p:blipFill>
          <a:blip r:embed="rId3"/>
          <a:stretch>
            <a:fillRect/>
          </a:stretch>
        </p:blipFill>
        <p:spPr>
          <a:xfrm>
            <a:off x="10683124" y="598143"/>
            <a:ext cx="1215189" cy="1215189"/>
          </a:xfrm>
          <a:prstGeom prst="rect">
            <a:avLst/>
          </a:prstGeom>
        </p:spPr>
      </p:pic>
      <p:sp>
        <p:nvSpPr>
          <p:cNvPr id="4" name="Rectángulo: esquinas redondeadas 3">
            <a:extLst>
              <a:ext uri="{FF2B5EF4-FFF2-40B4-BE49-F238E27FC236}">
                <a16:creationId xmlns:a16="http://schemas.microsoft.com/office/drawing/2014/main" id="{FF5B7331-9C25-8410-2E4B-F6140DDAFB09}"/>
              </a:ext>
            </a:extLst>
          </p:cNvPr>
          <p:cNvSpPr/>
          <p:nvPr userDrawn="1"/>
        </p:nvSpPr>
        <p:spPr bwMode="auto">
          <a:xfrm>
            <a:off x="697832" y="5660571"/>
            <a:ext cx="10792326" cy="1063716"/>
          </a:xfrm>
          <a:prstGeom prst="roundRect">
            <a:avLst>
              <a:gd name="adj" fmla="val 6794"/>
            </a:avLst>
          </a:prstGeom>
          <a:solidFill>
            <a:schemeClr val="bg1"/>
          </a:solidFill>
          <a:ln>
            <a:noFill/>
            <a:headEnd type="none" w="med" len="med"/>
            <a:tailEnd type="none" w="med" len="med"/>
          </a:ln>
          <a:effectLst>
            <a:outerShdw blurRad="50800" dist="38100" dir="5400000" sx="101000" sy="101000" algn="t" rotWithShape="0">
              <a:prstClr val="black">
                <a:alpha val="40000"/>
              </a:prstClr>
            </a:outerShdw>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gradFill>
                <a:gsLst>
                  <a:gs pos="0">
                    <a:srgbClr val="FFFFFF"/>
                  </a:gs>
                  <a:gs pos="100000">
                    <a:srgbClr val="FFFFFF"/>
                  </a:gs>
                </a:gsLst>
                <a:lin ang="5400000" scaled="0"/>
              </a:gradFill>
              <a:ea typeface="Segoe UI" pitchFamily="34" charset="0"/>
              <a:cs typeface="Segoe UI" pitchFamily="34" charset="0"/>
            </a:endParaRPr>
          </a:p>
        </p:txBody>
      </p:sp>
      <p:sp>
        <p:nvSpPr>
          <p:cNvPr id="5" name="TextBox 7">
            <a:extLst>
              <a:ext uri="{FF2B5EF4-FFF2-40B4-BE49-F238E27FC236}">
                <a16:creationId xmlns:a16="http://schemas.microsoft.com/office/drawing/2014/main" id="{488E22AA-CA58-0BBF-21BA-63164A52BC5D}"/>
              </a:ext>
            </a:extLst>
          </p:cNvPr>
          <p:cNvSpPr txBox="1"/>
          <p:nvPr userDrawn="1"/>
        </p:nvSpPr>
        <p:spPr>
          <a:xfrm>
            <a:off x="941806" y="4891130"/>
            <a:ext cx="10808510" cy="646331"/>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y a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36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colaboradores</a:t>
            </a:r>
            <a:r>
              <a:rPr kumimoji="0" lang="en-US" sz="36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a:t>
            </a:r>
          </a:p>
        </p:txBody>
      </p:sp>
      <p:pic>
        <p:nvPicPr>
          <p:cNvPr id="10" name="Gráfico 9">
            <a:extLst>
              <a:ext uri="{FF2B5EF4-FFF2-40B4-BE49-F238E27FC236}">
                <a16:creationId xmlns:a16="http://schemas.microsoft.com/office/drawing/2014/main" id="{13B62FA7-B038-93AF-E1D7-A562B2BCAF28}"/>
              </a:ext>
            </a:extLst>
          </p:cNvPr>
          <p:cNvPicPr>
            <a:picLocks noChangeAspect="1"/>
          </p:cNvPicPr>
          <p:nvPr userDrawn="1"/>
        </p:nvPicPr>
        <p:blipFill>
          <a:blip r:embed="rId4">
            <a:extLst>
              <a:ext uri="{96DAC541-7B7A-43D3-8B79-37D633B846F1}">
                <asvg:svgBlip xmlns:asvg="http://schemas.microsoft.com/office/drawing/2016/SVG/main" r:embed="rId5"/>
              </a:ext>
            </a:extLst>
          </a:blip>
          <a:stretch>
            <a:fillRect/>
          </a:stretch>
        </p:blipFill>
        <p:spPr>
          <a:xfrm>
            <a:off x="1647192" y="5826949"/>
            <a:ext cx="3219450" cy="685800"/>
          </a:xfrm>
          <a:prstGeom prst="rect">
            <a:avLst/>
          </a:prstGeom>
        </p:spPr>
      </p:pic>
      <p:pic>
        <p:nvPicPr>
          <p:cNvPr id="6" name="Gráfico 5">
            <a:extLst>
              <a:ext uri="{FF2B5EF4-FFF2-40B4-BE49-F238E27FC236}">
                <a16:creationId xmlns:a16="http://schemas.microsoft.com/office/drawing/2014/main" id="{6E48658D-3890-6E69-2E42-C24A0A2D8D8E}"/>
              </a:ext>
            </a:extLst>
          </p:cNvPr>
          <p:cNvPicPr>
            <a:picLocks noChangeAspect="1"/>
          </p:cNvPicPr>
          <p:nvPr userDrawn="1"/>
        </p:nvPicPr>
        <p:blipFill>
          <a:blip r:embed="rId6">
            <a:extLst>
              <a:ext uri="{96DAC541-7B7A-43D3-8B79-37D633B846F1}">
                <asvg:svgBlip xmlns:asvg="http://schemas.microsoft.com/office/drawing/2016/SVG/main" r:embed="rId7"/>
              </a:ext>
            </a:extLst>
          </a:blip>
          <a:stretch>
            <a:fillRect/>
          </a:stretch>
        </p:blipFill>
        <p:spPr>
          <a:xfrm>
            <a:off x="7185481" y="5545601"/>
            <a:ext cx="3745491" cy="1248497"/>
          </a:xfrm>
          <a:prstGeom prst="rect">
            <a:avLst/>
          </a:prstGeom>
        </p:spPr>
      </p:pic>
    </p:spTree>
    <p:extLst>
      <p:ext uri="{BB962C8B-B14F-4D97-AF65-F5344CB8AC3E}">
        <p14:creationId xmlns:p14="http://schemas.microsoft.com/office/powerpoint/2010/main" val="3834718317"/>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additive="base">
                                        <p:cTn id="7" dur="500" fill="hold"/>
                                        <p:tgtEl>
                                          <p:spTgt spid="3"/>
                                        </p:tgtEl>
                                        <p:attrNameLst>
                                          <p:attrName>ppt_x</p:attrName>
                                        </p:attrNameLst>
                                      </p:cBhvr>
                                      <p:tavLst>
                                        <p:tav tm="0">
                                          <p:val>
                                            <p:strVal val="#ppt_x"/>
                                          </p:val>
                                        </p:tav>
                                        <p:tav tm="100000">
                                          <p:val>
                                            <p:strVal val="#ppt_x"/>
                                          </p:val>
                                        </p:tav>
                                      </p:tavLst>
                                    </p:anim>
                                    <p:anim calcmode="lin" valueType="num">
                                      <p:cBhvr additive="base">
                                        <p:cTn id="8" dur="500" fill="hold"/>
                                        <p:tgtEl>
                                          <p:spTgt spid="3"/>
                                        </p:tgtEl>
                                        <p:attrNameLst>
                                          <p:attrName>ppt_y</p:attrName>
                                        </p:attrNameLst>
                                      </p:cBhvr>
                                      <p:tavLst>
                                        <p:tav tm="0">
                                          <p:val>
                                            <p:strVal val="1+#ppt_h/2"/>
                                          </p:val>
                                        </p:tav>
                                        <p:tav tm="100000">
                                          <p:val>
                                            <p:strVal val="#ppt_y"/>
                                          </p:val>
                                        </p:tav>
                                      </p:tavLst>
                                    </p:anim>
                                  </p:childTnLst>
                                </p:cTn>
                              </p:par>
                            </p:childTnLst>
                          </p:cTn>
                        </p:par>
                        <p:par>
                          <p:cTn id="9" fill="hold">
                            <p:stCondLst>
                              <p:cond delay="500"/>
                            </p:stCondLst>
                            <p:childTnLst>
                              <p:par>
                                <p:cTn id="10" presetID="2" presetClass="entr" presetSubtype="4" fill="hold" grpId="0" nodeType="afterEffect">
                                  <p:stCondLst>
                                    <p:cond delay="0"/>
                                  </p:stCondLst>
                                  <p:childTnLst>
                                    <p:set>
                                      <p:cBhvr>
                                        <p:cTn id="11" dur="1" fill="hold">
                                          <p:stCondLst>
                                            <p:cond delay="0"/>
                                          </p:stCondLst>
                                        </p:cTn>
                                        <p:tgtEl>
                                          <p:spTgt spid="4"/>
                                        </p:tgtEl>
                                        <p:attrNameLst>
                                          <p:attrName>style.visibility</p:attrName>
                                        </p:attrNameLst>
                                      </p:cBhvr>
                                      <p:to>
                                        <p:strVal val="visible"/>
                                      </p:to>
                                    </p:set>
                                    <p:anim calcmode="lin" valueType="num">
                                      <p:cBhvr additive="base">
                                        <p:cTn id="12" dur="500" fill="hold"/>
                                        <p:tgtEl>
                                          <p:spTgt spid="4"/>
                                        </p:tgtEl>
                                        <p:attrNameLst>
                                          <p:attrName>ppt_x</p:attrName>
                                        </p:attrNameLst>
                                      </p:cBhvr>
                                      <p:tavLst>
                                        <p:tav tm="0">
                                          <p:val>
                                            <p:strVal val="#ppt_x"/>
                                          </p:val>
                                        </p:tav>
                                        <p:tav tm="100000">
                                          <p:val>
                                            <p:strVal val="#ppt_x"/>
                                          </p:val>
                                        </p:tav>
                                      </p:tavLst>
                                    </p:anim>
                                    <p:anim calcmode="lin" valueType="num">
                                      <p:cBhvr additive="base">
                                        <p:cTn id="13"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4" grpId="0" animBg="1"/>
    </p:bldLst>
  </p:timing>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79.xml><?xml version="1.0" encoding="utf-8"?>
<p:sldLayout xmlns:a="http://schemas.openxmlformats.org/drawingml/2006/main" xmlns:r="http://schemas.openxmlformats.org/officeDocument/2006/relationships" xmlns:p="http://schemas.openxmlformats.org/presentationml/2006/main" userDrawn="1">
  <p:cSld name="FINAL">
    <p:bg>
      <p:bgPr>
        <a:solidFill>
          <a:srgbClr val="061F2C"/>
        </a:solidFill>
        <a:effectLst/>
      </p:bgPr>
    </p:bg>
    <p:spTree>
      <p:nvGrpSpPr>
        <p:cNvPr id="1" name=""/>
        <p:cNvGrpSpPr/>
        <p:nvPr/>
      </p:nvGrpSpPr>
      <p:grpSpPr>
        <a:xfrm>
          <a:off x="0" y="0"/>
          <a:ext cx="0" cy="0"/>
          <a:chOff x="0" y="0"/>
          <a:chExt cx="0" cy="0"/>
        </a:xfrm>
      </p:grpSpPr>
      <p:pic>
        <p:nvPicPr>
          <p:cNvPr id="5" name="Imagen 4" descr="Una caricatura de una ciudad&#10;&#10;Descripción generada automáticamente con confianza media">
            <a:extLst>
              <a:ext uri="{FF2B5EF4-FFF2-40B4-BE49-F238E27FC236}">
                <a16:creationId xmlns:a16="http://schemas.microsoft.com/office/drawing/2014/main" id="{E8301C60-DEC5-9531-1377-D6BEB2021A25}"/>
              </a:ext>
            </a:extLst>
          </p:cNvPr>
          <p:cNvPicPr>
            <a:picLocks noChangeAspect="1"/>
          </p:cNvPicPr>
          <p:nvPr userDrawn="1"/>
        </p:nvPicPr>
        <p:blipFill>
          <a:blip r:embed="rId2"/>
          <a:stretch>
            <a:fillRect/>
          </a:stretch>
        </p:blipFill>
        <p:spPr>
          <a:xfrm>
            <a:off x="3200400" y="533400"/>
            <a:ext cx="5791200" cy="5791200"/>
          </a:xfrm>
          <a:prstGeom prst="rect">
            <a:avLst/>
          </a:prstGeom>
        </p:spPr>
      </p:pic>
    </p:spTree>
    <p:extLst>
      <p:ext uri="{BB962C8B-B14F-4D97-AF65-F5344CB8AC3E}">
        <p14:creationId xmlns:p14="http://schemas.microsoft.com/office/powerpoint/2010/main" val="3480990706"/>
      </p:ext>
    </p:extLst>
  </p:cSld>
  <p:clrMapOvr>
    <a:overrideClrMapping bg1="lt1" tx1="dk1" bg2="lt2" tx2="dk2" accent1="accent1" accent2="accent2" accent3="accent3" accent4="accent4" accent5="accent5" accent6="accent6" hlink="hlink" folHlink="folHlink"/>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extLst>
    <p:ext uri="{DCECCB84-F9BA-43D5-87BE-67443E8EF086}">
      <p15:sldGuideLst xmlns:p15="http://schemas.microsoft.com/office/powerpoint/2012/main">
        <p15:guide id="1" orient="horz" pos="2228">
          <p15:clr>
            <a:srgbClr val="5ACBF0"/>
          </p15:clr>
        </p15:guide>
        <p15:guide id="2" orient="horz" pos="2496">
          <p15:clr>
            <a:srgbClr val="5ACBF0"/>
          </p15:clr>
        </p15:guide>
        <p15:guide id="4" orient="horz" pos="2160">
          <p15:clr>
            <a:srgbClr val="FBAE40"/>
          </p15:clr>
        </p15:guide>
      </p15:sldGuideLst>
    </p:ext>
  </p:extLs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583405" y="2496066"/>
            <a:ext cx="5512595" cy="1559401"/>
          </a:xfrm>
        </p:spPr>
        <p:txBody>
          <a:bodyPr/>
          <a:lstStyle>
            <a:lvl1pPr>
              <a:defRPr sz="2000">
                <a:solidFill>
                  <a:schemeClr val="accent2"/>
                </a:solidFill>
              </a:defRPr>
            </a:lvl1pPr>
            <a:lvl2pPr>
              <a:spcBef>
                <a:spcPts val="600"/>
              </a:spcBef>
              <a:defRPr sz="1400"/>
            </a:lvl2pPr>
            <a:lvl3pPr>
              <a:spcBef>
                <a:spcPts val="600"/>
              </a:spcBef>
              <a:defRPr sz="1200"/>
            </a:lvl3pPr>
            <a:lvl4pPr>
              <a:defRPr sz="1100"/>
            </a:lvl4pPr>
            <a:lvl5pPr marL="285744" indent="-166684">
              <a:buClr>
                <a:schemeClr val="accent2"/>
              </a:buClr>
              <a:buFont typeface="Arial" panose="020B0604020202020204" pitchFamily="34" charset="0"/>
              <a:buChar char="•"/>
              <a:defRPr sz="11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5C43E074-CEFD-4548-8A6D-7AC3ECA84EC6}"/>
              </a:ext>
            </a:extLst>
          </p:cNvPr>
          <p:cNvSpPr>
            <a:spLocks noGrp="1"/>
          </p:cNvSpPr>
          <p:nvPr>
            <p:ph type="title"/>
          </p:nvPr>
        </p:nvSpPr>
        <p:spPr/>
        <p:txBody>
          <a:bodyPr/>
          <a:lstStyle>
            <a:lvl1pPr algn="ctr">
              <a:defRPr/>
            </a:lvl1pPr>
          </a:lstStyle>
          <a:p>
            <a:r>
              <a:rPr lang="en-US"/>
              <a:t>Click to edit Master title style</a:t>
            </a:r>
          </a:p>
        </p:txBody>
      </p:sp>
      <p:sp>
        <p:nvSpPr>
          <p:cNvPr id="9" name="Text Placeholder 6">
            <a:extLst>
              <a:ext uri="{FF2B5EF4-FFF2-40B4-BE49-F238E27FC236}">
                <a16:creationId xmlns:a16="http://schemas.microsoft.com/office/drawing/2014/main" id="{FCEBB4CD-DCE2-479D-8069-308FA7F51E74}"/>
              </a:ext>
            </a:extLst>
          </p:cNvPr>
          <p:cNvSpPr>
            <a:spLocks noGrp="1"/>
          </p:cNvSpPr>
          <p:nvPr>
            <p:ph type="body" sz="quarter" idx="11"/>
          </p:nvPr>
        </p:nvSpPr>
        <p:spPr>
          <a:xfrm>
            <a:off x="583407" y="1011199"/>
            <a:ext cx="11025188" cy="369332"/>
          </a:xfrm>
        </p:spPr>
        <p:txBody>
          <a:bodyPr/>
          <a:lstStyle>
            <a:lvl1pPr marL="0" indent="0" algn="ctr">
              <a:buNone/>
              <a:defRPr lang="en-US" sz="2400" kern="1200" spc="0" baseline="0" dirty="0">
                <a:solidFill>
                  <a:schemeClr val="accent1">
                    <a:lumMod val="60000"/>
                    <a:lumOff val="40000"/>
                  </a:schemeClr>
                </a:solidFill>
                <a:latin typeface="+mn-lt"/>
                <a:ea typeface="+mn-ea"/>
                <a:cs typeface="Segoe UI" panose="020B0502040204020203" pitchFamily="34" charset="0"/>
              </a:defRPr>
            </a:lvl1pPr>
          </a:lstStyle>
          <a:p>
            <a:pPr lvl="0"/>
            <a:r>
              <a:rPr lang="en-US"/>
              <a:t>Edit Master text styles</a:t>
            </a:r>
          </a:p>
        </p:txBody>
      </p:sp>
    </p:spTree>
    <p:extLst>
      <p:ext uri="{BB962C8B-B14F-4D97-AF65-F5344CB8AC3E}">
        <p14:creationId xmlns:p14="http://schemas.microsoft.com/office/powerpoint/2010/main" val="860714580"/>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userDrawn="1">
  <p:cSld name="Cover_Dark">
    <p:spTree>
      <p:nvGrpSpPr>
        <p:cNvPr id="1" name=""/>
        <p:cNvGrpSpPr/>
        <p:nvPr/>
      </p:nvGrpSpPr>
      <p:grpSpPr>
        <a:xfrm>
          <a:off x="0" y="0"/>
          <a:ext cx="0" cy="0"/>
          <a:chOff x="0" y="0"/>
          <a:chExt cx="0" cy="0"/>
        </a:xfrm>
      </p:grpSpPr>
      <p:pic>
        <p:nvPicPr>
          <p:cNvPr id="9" name="Picture 8">
            <a:extLst>
              <a:ext uri="{FF2B5EF4-FFF2-40B4-BE49-F238E27FC236}">
                <a16:creationId xmlns:a16="http://schemas.microsoft.com/office/drawing/2014/main" id="{3892429A-3F54-A1C5-C77B-3D779A9C1013}"/>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2063262" y="0"/>
            <a:ext cx="10128738" cy="6857999"/>
          </a:xfrm>
          <a:prstGeom prst="rect">
            <a:avLst/>
          </a:prstGeom>
        </p:spPr>
      </p:pic>
      <p:sp>
        <p:nvSpPr>
          <p:cNvPr id="6" name="Rectangle 5">
            <a:extLst>
              <a:ext uri="{FF2B5EF4-FFF2-40B4-BE49-F238E27FC236}">
                <a16:creationId xmlns:a16="http://schemas.microsoft.com/office/drawing/2014/main" id="{C6F7AD54-0E69-5DD9-ADC1-68148DF415AF}"/>
              </a:ext>
            </a:extLst>
          </p:cNvPr>
          <p:cNvSpPr/>
          <p:nvPr userDrawn="1"/>
        </p:nvSpPr>
        <p:spPr>
          <a:xfrm>
            <a:off x="0" y="0"/>
            <a:ext cx="8804135" cy="6858000"/>
          </a:xfrm>
          <a:prstGeom prst="rect">
            <a:avLst/>
          </a:prstGeom>
          <a:gradFill>
            <a:gsLst>
              <a:gs pos="100000">
                <a:srgbClr val="2A436E">
                  <a:alpha val="0"/>
                </a:srgbClr>
              </a:gs>
              <a:gs pos="28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Date Placeholder 6">
            <a:extLst>
              <a:ext uri="{FF2B5EF4-FFF2-40B4-BE49-F238E27FC236}">
                <a16:creationId xmlns:a16="http://schemas.microsoft.com/office/drawing/2014/main" id="{B3F0BCFC-E850-46AA-8086-C227361BA944}"/>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Tree>
    <p:extLst>
      <p:ext uri="{BB962C8B-B14F-4D97-AF65-F5344CB8AC3E}">
        <p14:creationId xmlns:p14="http://schemas.microsoft.com/office/powerpoint/2010/main" val="424344058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userDrawn="1">
  <p:cSld name="Dividing Slide_Dark">
    <p:bg>
      <p:bgPr>
        <a:solidFill>
          <a:srgbClr val="E8EFFF"/>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963E5C88-29F4-E74D-E784-2FC548CC2D1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173862" y="0"/>
            <a:ext cx="10124967" cy="6855446"/>
          </a:xfrm>
          <a:prstGeom prst="rect">
            <a:avLst/>
          </a:prstGeom>
          <a:effectLst>
            <a:softEdge rad="0"/>
          </a:effectLst>
        </p:spPr>
      </p:pic>
      <p:sp>
        <p:nvSpPr>
          <p:cNvPr id="5" name="Rectangle 4">
            <a:extLst>
              <a:ext uri="{FF2B5EF4-FFF2-40B4-BE49-F238E27FC236}">
                <a16:creationId xmlns:a16="http://schemas.microsoft.com/office/drawing/2014/main" id="{9734D01D-96F4-EB01-6995-A6060F678452}"/>
              </a:ext>
            </a:extLst>
          </p:cNvPr>
          <p:cNvSpPr/>
          <p:nvPr userDrawn="1"/>
        </p:nvSpPr>
        <p:spPr>
          <a:xfrm>
            <a:off x="0" y="0"/>
            <a:ext cx="15653442" cy="6858000"/>
          </a:xfrm>
          <a:prstGeom prst="rect">
            <a:avLst/>
          </a:prstGeom>
          <a:gradFill>
            <a:gsLst>
              <a:gs pos="100000">
                <a:srgbClr val="2A436E">
                  <a:alpha val="0"/>
                </a:srgbClr>
              </a:gs>
              <a:gs pos="13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7" name="Title 1">
            <a:extLst>
              <a:ext uri="{FF2B5EF4-FFF2-40B4-BE49-F238E27FC236}">
                <a16:creationId xmlns:a16="http://schemas.microsoft.com/office/drawing/2014/main" id="{29718BB6-BED0-3895-DFAB-955C8E6469CA}"/>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8" name="Text Placeholder 2">
            <a:extLst>
              <a:ext uri="{FF2B5EF4-FFF2-40B4-BE49-F238E27FC236}">
                <a16:creationId xmlns:a16="http://schemas.microsoft.com/office/drawing/2014/main" id="{FBDE84BD-A627-2E5F-091D-A052518F5AC1}"/>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C1D30192-42CC-7F7A-80AB-CC73F9375AE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505956555"/>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userDrawn="1">
  <p:cSld name="Dividing Slide.02_Dark">
    <p:bg>
      <p:bgPr>
        <a:solidFill>
          <a:srgbClr val="2A436E"/>
        </a:solidFill>
        <a:effectLst/>
      </p:bgPr>
    </p:bg>
    <p:spTree>
      <p:nvGrpSpPr>
        <p:cNvPr id="1" name=""/>
        <p:cNvGrpSpPr/>
        <p:nvPr/>
      </p:nvGrpSpPr>
      <p:grpSpPr>
        <a:xfrm>
          <a:off x="0" y="0"/>
          <a:ext cx="0" cy="0"/>
          <a:chOff x="0" y="0"/>
          <a:chExt cx="0" cy="0"/>
        </a:xfrm>
      </p:grpSpPr>
      <p:pic>
        <p:nvPicPr>
          <p:cNvPr id="8" name="Picture 7" descr="A picture containing sky, indoor, computer&#10;&#10;Description automatically generated">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2893561" y="-2554"/>
            <a:ext cx="10132511" cy="6860554"/>
          </a:xfrm>
          <a:prstGeom prst="rect">
            <a:avLst/>
          </a:prstGeom>
        </p:spPr>
      </p:pic>
      <p:sp>
        <p:nvSpPr>
          <p:cNvPr id="5" name="Rectangle 4">
            <a:extLst>
              <a:ext uri="{FF2B5EF4-FFF2-40B4-BE49-F238E27FC236}">
                <a16:creationId xmlns:a16="http://schemas.microsoft.com/office/drawing/2014/main" id="{8D153523-33E5-6A5F-2557-B2D80F247DAF}"/>
              </a:ext>
            </a:extLst>
          </p:cNvPr>
          <p:cNvSpPr/>
          <p:nvPr userDrawn="1"/>
        </p:nvSpPr>
        <p:spPr>
          <a:xfrm>
            <a:off x="-1" y="0"/>
            <a:ext cx="11832879" cy="6858000"/>
          </a:xfrm>
          <a:prstGeom prst="rect">
            <a:avLst/>
          </a:prstGeom>
          <a:gradFill>
            <a:gsLst>
              <a:gs pos="100000">
                <a:srgbClr val="2A436E">
                  <a:alpha val="0"/>
                </a:srgbClr>
              </a:gs>
              <a:gs pos="27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7" name="Title 1">
            <a:extLst>
              <a:ext uri="{FF2B5EF4-FFF2-40B4-BE49-F238E27FC236}">
                <a16:creationId xmlns:a16="http://schemas.microsoft.com/office/drawing/2014/main" id="{FF548665-0580-56D9-4F3D-A8524CA5371E}"/>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9" name="Text Placeholder 2">
            <a:extLst>
              <a:ext uri="{FF2B5EF4-FFF2-40B4-BE49-F238E27FC236}">
                <a16:creationId xmlns:a16="http://schemas.microsoft.com/office/drawing/2014/main" id="{919238A6-A3F0-8FBC-EE07-5706639E85B8}"/>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B20C842B-7F68-38FE-5AE5-5841CDCCFFB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30896285"/>
      </p:ext>
    </p:extLst>
  </p:cSld>
  <p:clrMapOvr>
    <a:masterClrMapping/>
  </p:clrMapOvr>
</p:sldLayout>
</file>

<file path=ppt/slideLayouts/slideLayout83.xml><?xml version="1.0" encoding="utf-8"?>
<p:sldLayout xmlns:a="http://schemas.openxmlformats.org/drawingml/2006/main" xmlns:r="http://schemas.openxmlformats.org/officeDocument/2006/relationships" xmlns:p="http://schemas.openxmlformats.org/presentationml/2006/main" preserve="1" userDrawn="1">
  <p:cSld name="Dividing Slide.03_Dark">
    <p:bg>
      <p:bgPr>
        <a:solidFill>
          <a:srgbClr val="2A436E"/>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D8E36074-9D52-A748-AB01-7048B1BB7D8B}"/>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3925347" y="-2554"/>
            <a:ext cx="10132510" cy="6860554"/>
          </a:xfrm>
          <a:prstGeom prst="rect">
            <a:avLst/>
          </a:prstGeom>
          <a:effectLst>
            <a:softEdge rad="0"/>
          </a:effectLst>
        </p:spPr>
      </p:pic>
      <p:sp>
        <p:nvSpPr>
          <p:cNvPr id="13" name="Rectangle 12">
            <a:extLst>
              <a:ext uri="{FF2B5EF4-FFF2-40B4-BE49-F238E27FC236}">
                <a16:creationId xmlns:a16="http://schemas.microsoft.com/office/drawing/2014/main" id="{32CF34EE-865F-2F28-C242-716E411912FD}"/>
              </a:ext>
            </a:extLst>
          </p:cNvPr>
          <p:cNvSpPr/>
          <p:nvPr userDrawn="1"/>
        </p:nvSpPr>
        <p:spPr>
          <a:xfrm>
            <a:off x="-1" y="0"/>
            <a:ext cx="11832879" cy="6858000"/>
          </a:xfrm>
          <a:prstGeom prst="rect">
            <a:avLst/>
          </a:prstGeom>
          <a:gradFill>
            <a:gsLst>
              <a:gs pos="100000">
                <a:srgbClr val="2A436E">
                  <a:alpha val="0"/>
                </a:srgbClr>
              </a:gs>
              <a:gs pos="35000">
                <a:srgbClr val="2A436E"/>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Date Placeholder 3">
            <a:extLst>
              <a:ext uri="{FF2B5EF4-FFF2-40B4-BE49-F238E27FC236}">
                <a16:creationId xmlns:a16="http://schemas.microsoft.com/office/drawing/2014/main" id="{BD3A20B5-AC25-054E-9C14-F75EA83DE701}"/>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5" name="Title 1">
            <a:extLst>
              <a:ext uri="{FF2B5EF4-FFF2-40B4-BE49-F238E27FC236}">
                <a16:creationId xmlns:a16="http://schemas.microsoft.com/office/drawing/2014/main" id="{390DA5B2-BDE9-82FE-93BC-761ACAB1AF9D}"/>
              </a:ext>
            </a:extLst>
          </p:cNvPr>
          <p:cNvSpPr>
            <a:spLocks noGrp="1"/>
          </p:cNvSpPr>
          <p:nvPr>
            <p:ph type="title" hasCustomPrompt="1"/>
          </p:nvPr>
        </p:nvSpPr>
        <p:spPr>
          <a:xfrm>
            <a:off x="480392" y="2733261"/>
            <a:ext cx="6404502" cy="1014205"/>
          </a:xfrm>
        </p:spPr>
        <p:txBody>
          <a:bodyPr anchor="b">
            <a:normAutofit/>
          </a:bodyPr>
          <a:lstStyle>
            <a:lvl1pPr>
              <a:defRPr sz="2800">
                <a:solidFill>
                  <a:schemeClr val="bg1"/>
                </a:solidFill>
              </a:defRPr>
            </a:lvl1pPr>
          </a:lstStyle>
          <a:p>
            <a:r>
              <a:rPr lang="en-US"/>
              <a:t>Slide Title</a:t>
            </a:r>
          </a:p>
        </p:txBody>
      </p:sp>
      <p:sp>
        <p:nvSpPr>
          <p:cNvPr id="6" name="Text Placeholder 2">
            <a:extLst>
              <a:ext uri="{FF2B5EF4-FFF2-40B4-BE49-F238E27FC236}">
                <a16:creationId xmlns:a16="http://schemas.microsoft.com/office/drawing/2014/main" id="{104BADC0-F17A-339A-FD0B-3744538CB8F7}"/>
              </a:ext>
            </a:extLst>
          </p:cNvPr>
          <p:cNvSpPr>
            <a:spLocks noGrp="1"/>
          </p:cNvSpPr>
          <p:nvPr>
            <p:ph type="body" idx="1"/>
          </p:nvPr>
        </p:nvSpPr>
        <p:spPr>
          <a:xfrm>
            <a:off x="480392" y="3764929"/>
            <a:ext cx="6404502" cy="1500187"/>
          </a:xfrm>
        </p:spPr>
        <p:txBody>
          <a:bodyPr>
            <a:normAutofit/>
          </a:bodyPr>
          <a:lstStyle>
            <a:lvl1pPr marL="0" indent="0">
              <a:buNone/>
              <a:defRPr sz="1600">
                <a:solidFill>
                  <a:schemeClr val="bg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pic>
        <p:nvPicPr>
          <p:cNvPr id="2" name="Microsoft Logo">
            <a:extLst>
              <a:ext uri="{FF2B5EF4-FFF2-40B4-BE49-F238E27FC236}">
                <a16:creationId xmlns:a16="http://schemas.microsoft.com/office/drawing/2014/main" id="{4B77A20D-AA1E-CDFE-9D51-3B922F19CC2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571688823"/>
      </p:ext>
    </p:extLst>
  </p:cSld>
  <p:clrMapOvr>
    <a:masterClrMapping/>
  </p:clrMapOvr>
</p:sldLayout>
</file>

<file path=ppt/slideLayouts/slideLayout84.xml><?xml version="1.0" encoding="utf-8"?>
<p:sldLayout xmlns:a="http://schemas.openxmlformats.org/drawingml/2006/main" xmlns:r="http://schemas.openxmlformats.org/officeDocument/2006/relationships" xmlns:p="http://schemas.openxmlformats.org/presentationml/2006/main" preserve="1" userDrawn="1">
  <p:cSld name="Content + Image_Dark">
    <p:spTree>
      <p:nvGrpSpPr>
        <p:cNvPr id="1" name=""/>
        <p:cNvGrpSpPr/>
        <p:nvPr/>
      </p:nvGrpSpPr>
      <p:grpSpPr>
        <a:xfrm>
          <a:off x="0" y="0"/>
          <a:ext cx="0" cy="0"/>
          <a:chOff x="0" y="0"/>
          <a:chExt cx="0" cy="0"/>
        </a:xfrm>
      </p:grpSpPr>
      <p:sp>
        <p:nvSpPr>
          <p:cNvPr id="12" name="Picture Placeholder 11">
            <a:extLst>
              <a:ext uri="{FF2B5EF4-FFF2-40B4-BE49-F238E27FC236}">
                <a16:creationId xmlns:a16="http://schemas.microsoft.com/office/drawing/2014/main" id="{D8CB2AFB-07EC-BF43-B73F-977249E6D260}"/>
              </a:ext>
              <a:ext uri="{C183D7F6-B498-43B3-948B-1728B52AA6E4}">
                <adec:decorative xmlns:adec="http://schemas.microsoft.com/office/drawing/2017/decorative" val="0"/>
              </a:ext>
            </a:extLst>
          </p:cNvPr>
          <p:cNvSpPr>
            <a:spLocks noGrp="1"/>
          </p:cNvSpPr>
          <p:nvPr>
            <p:ph type="pic" sz="quarter" idx="10"/>
          </p:nvPr>
        </p:nvSpPr>
        <p:spPr>
          <a:xfrm>
            <a:off x="4838700" y="1"/>
            <a:ext cx="7353300" cy="6858000"/>
          </a:xfrm>
          <a:solidFill>
            <a:schemeClr val="bg1"/>
          </a:solidFill>
        </p:spPr>
        <p:txBody>
          <a:bodyPr/>
          <a:lstStyle>
            <a:lvl1pPr marL="0" indent="0">
              <a:buNone/>
              <a:defRPr>
                <a:noFill/>
              </a:defRPr>
            </a:lvl1pPr>
          </a:lstStyle>
          <a:p>
            <a:endParaRPr lang="en-US"/>
          </a:p>
        </p:txBody>
      </p:sp>
      <p:sp>
        <p:nvSpPr>
          <p:cNvPr id="3" name="Date Placeholder 2">
            <a:extLst>
              <a:ext uri="{FF2B5EF4-FFF2-40B4-BE49-F238E27FC236}">
                <a16:creationId xmlns:a16="http://schemas.microsoft.com/office/drawing/2014/main" id="{319F2B97-44DC-6C48-AC8A-C259AE1EF49D}"/>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sp>
        <p:nvSpPr>
          <p:cNvPr id="2" name="Title 1">
            <a:extLst>
              <a:ext uri="{FF2B5EF4-FFF2-40B4-BE49-F238E27FC236}">
                <a16:creationId xmlns:a16="http://schemas.microsoft.com/office/drawing/2014/main" id="{231F3668-FAAE-FEDF-3811-F8791C54E792}"/>
              </a:ext>
            </a:extLst>
          </p:cNvPr>
          <p:cNvSpPr>
            <a:spLocks noGrp="1"/>
          </p:cNvSpPr>
          <p:nvPr>
            <p:ph type="title"/>
          </p:nvPr>
        </p:nvSpPr>
        <p:spPr>
          <a:xfrm>
            <a:off x="457200" y="1123122"/>
            <a:ext cx="2743200" cy="567566"/>
          </a:xfrm>
        </p:spPr>
        <p:txBody>
          <a:bodyPr/>
          <a:lstStyle/>
          <a:p>
            <a:r>
              <a:rPr lang="en-US"/>
              <a:t>Click to edit Master title style</a:t>
            </a:r>
          </a:p>
        </p:txBody>
      </p:sp>
      <p:sp>
        <p:nvSpPr>
          <p:cNvPr id="4" name="Content Placeholder 2">
            <a:extLst>
              <a:ext uri="{FF2B5EF4-FFF2-40B4-BE49-F238E27FC236}">
                <a16:creationId xmlns:a16="http://schemas.microsoft.com/office/drawing/2014/main" id="{CDDA08DB-00DC-7C15-D852-7794064E0AB4}"/>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pic>
        <p:nvPicPr>
          <p:cNvPr id="5" name="Microsoft Logo">
            <a:extLst>
              <a:ext uri="{FF2B5EF4-FFF2-40B4-BE49-F238E27FC236}">
                <a16:creationId xmlns:a16="http://schemas.microsoft.com/office/drawing/2014/main" id="{DD08743D-F4F4-45E8-2AF0-CB84E2C10702}"/>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1830718653"/>
      </p:ext>
    </p:extLst>
  </p:cSld>
  <p:clrMapOvr>
    <a:masterClrMapping/>
  </p:clrMapOvr>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userDrawn="1">
  <p:cSld name="Content - Table_Dark">
    <p:bg>
      <p:bgPr>
        <a:solidFill>
          <a:srgbClr val="2A436E"/>
        </a:solid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16" name="Content Placeholder 2">
            <a:extLst>
              <a:ext uri="{FF2B5EF4-FFF2-40B4-BE49-F238E27FC236}">
                <a16:creationId xmlns:a16="http://schemas.microsoft.com/office/drawing/2014/main" id="{42223059-CBAB-6847-81BA-AE07634C184D}"/>
              </a:ext>
            </a:extLst>
          </p:cNvPr>
          <p:cNvSpPr>
            <a:spLocks noGrp="1"/>
          </p:cNvSpPr>
          <p:nvPr>
            <p:ph sz="half" idx="1"/>
          </p:nvPr>
        </p:nvSpPr>
        <p:spPr>
          <a:xfrm>
            <a:off x="457200" y="213925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0" name="Table Placeholder 19">
            <a:extLst>
              <a:ext uri="{FF2B5EF4-FFF2-40B4-BE49-F238E27FC236}">
                <a16:creationId xmlns:a16="http://schemas.microsoft.com/office/drawing/2014/main" id="{B968BB1D-04A1-E54B-B295-5DFC62655459}"/>
              </a:ext>
            </a:extLst>
          </p:cNvPr>
          <p:cNvSpPr>
            <a:spLocks noGrp="1"/>
          </p:cNvSpPr>
          <p:nvPr>
            <p:ph type="tbl" sz="quarter" idx="10"/>
          </p:nvPr>
        </p:nvSpPr>
        <p:spPr>
          <a:xfrm>
            <a:off x="4181475" y="2139950"/>
            <a:ext cx="6701678" cy="3336755"/>
          </a:xfr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A2A41892-8619-3246-9371-45854448038E}"/>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pic>
        <p:nvPicPr>
          <p:cNvPr id="10" name="Picture 9" descr="Logo&#10;&#10;Description automatically generated with medium confidence">
            <a:extLst>
              <a:ext uri="{FF2B5EF4-FFF2-40B4-BE49-F238E27FC236}">
                <a16:creationId xmlns:a16="http://schemas.microsoft.com/office/drawing/2014/main" id="{D04AC0A5-7269-19DA-7AE6-F1A61EE8A88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76AAE7C7-8212-D3AE-B939-EB3B2F7C2F1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293706715"/>
      </p:ext>
    </p:extLst>
  </p:cSld>
  <p:clrMapOvr>
    <a:masterClrMapping/>
  </p:clrMapOvr>
</p:sldLayout>
</file>

<file path=ppt/slideLayouts/slideLayout86.xml><?xml version="1.0" encoding="utf-8"?>
<p:sldLayout xmlns:a="http://schemas.openxmlformats.org/drawingml/2006/main" xmlns:r="http://schemas.openxmlformats.org/officeDocument/2006/relationships" xmlns:p="http://schemas.openxmlformats.org/presentationml/2006/main" preserve="1" userDrawn="1">
  <p:cSld name="Title_Conten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3B17273-27C5-45C8-B085-61188A1FB17F}"/>
              </a:ext>
            </a:extLst>
          </p:cNvPr>
          <p:cNvSpPr>
            <a:spLocks noGrp="1"/>
          </p:cNvSpPr>
          <p:nvPr>
            <p:ph type="title"/>
          </p:nvPr>
        </p:nvSpPr>
        <p:spPr/>
        <p:txBody>
          <a:bodyPr/>
          <a:lstStyle/>
          <a:p>
            <a:r>
              <a:rPr lang="en-US"/>
              <a:t>Click to edit Master title style</a:t>
            </a:r>
          </a:p>
        </p:txBody>
      </p:sp>
      <p:sp>
        <p:nvSpPr>
          <p:cNvPr id="5" name="Content Placeholder 4">
            <a:extLst>
              <a:ext uri="{FF2B5EF4-FFF2-40B4-BE49-F238E27FC236}">
                <a16:creationId xmlns:a16="http://schemas.microsoft.com/office/drawing/2014/main" id="{63725E9B-9024-43BA-AEFF-BB6642896FCA}"/>
              </a:ext>
            </a:extLst>
          </p:cNvPr>
          <p:cNvSpPr>
            <a:spLocks noGrp="1"/>
          </p:cNvSpPr>
          <p:nvPr>
            <p:ph sz="quarter" idx="11"/>
          </p:nvPr>
        </p:nvSpPr>
        <p:spPr>
          <a:xfrm>
            <a:off x="457200" y="1819275"/>
            <a:ext cx="11277600" cy="435292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Date Placeholder 2">
            <a:extLst>
              <a:ext uri="{FF2B5EF4-FFF2-40B4-BE49-F238E27FC236}">
                <a16:creationId xmlns:a16="http://schemas.microsoft.com/office/drawing/2014/main" id="{2DBBF145-C5ED-4311-93FD-695B5D624699}"/>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10" name="Picture 9" descr="Logo&#10;&#10;Description automatically generated with medium confidence">
            <a:extLst>
              <a:ext uri="{FF2B5EF4-FFF2-40B4-BE49-F238E27FC236}">
                <a16:creationId xmlns:a16="http://schemas.microsoft.com/office/drawing/2014/main" id="{8B56C0C1-1204-7601-E440-00BF755C2F3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4" name="Microsoft Logo">
            <a:extLst>
              <a:ext uri="{FF2B5EF4-FFF2-40B4-BE49-F238E27FC236}">
                <a16:creationId xmlns:a16="http://schemas.microsoft.com/office/drawing/2014/main" id="{5B0EB76A-C3DC-D587-DD77-772EA9F9567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970878728"/>
      </p:ext>
    </p:extLst>
  </p:cSld>
  <p:clrMapOvr>
    <a:masterClrMapping/>
  </p:clrMapOvr>
</p:sldLayout>
</file>

<file path=ppt/slideLayouts/slideLayout87.xml><?xml version="1.0" encoding="utf-8"?>
<p:sldLayout xmlns:a="http://schemas.openxmlformats.org/drawingml/2006/main" xmlns:r="http://schemas.openxmlformats.org/officeDocument/2006/relationships" xmlns:p="http://schemas.openxmlformats.org/presentationml/2006/main" preserve="1" userDrawn="1">
  <p:cSld name="Content - Trip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0" name="Date Placeholder 9">
            <a:extLst>
              <a:ext uri="{FF2B5EF4-FFF2-40B4-BE49-F238E27FC236}">
                <a16:creationId xmlns:a16="http://schemas.microsoft.com/office/drawing/2014/main" id="{30188C83-FADC-1A48-9D96-8C3E7D11257E}"/>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3/7/2025</a:t>
            </a:fld>
            <a:endParaRPr lang="en-US"/>
          </a:p>
        </p:txBody>
      </p:sp>
      <p:pic>
        <p:nvPicPr>
          <p:cNvPr id="4" name="Microsoft Logo">
            <a:extLst>
              <a:ext uri="{FF2B5EF4-FFF2-40B4-BE49-F238E27FC236}">
                <a16:creationId xmlns:a16="http://schemas.microsoft.com/office/drawing/2014/main" id="{EADA8C61-A647-D618-DE4E-5CFAB6D66C25}"/>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4239769285"/>
      </p:ext>
    </p:extLst>
  </p:cSld>
  <p:clrMapOvr>
    <a:masterClrMapping/>
  </p:clrMapOvr>
</p:sldLayout>
</file>

<file path=ppt/slideLayouts/slideLayout88.xml><?xml version="1.0" encoding="utf-8"?>
<p:sldLayout xmlns:a="http://schemas.openxmlformats.org/drawingml/2006/main" xmlns:r="http://schemas.openxmlformats.org/officeDocument/2006/relationships" xmlns:p="http://schemas.openxmlformats.org/presentationml/2006/main" preserve="1" userDrawn="1">
  <p:cSld name="Content - Triple Column-List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2" name="Content Placeholder 2">
            <a:extLst>
              <a:ext uri="{FF2B5EF4-FFF2-40B4-BE49-F238E27FC236}">
                <a16:creationId xmlns:a16="http://schemas.microsoft.com/office/drawing/2014/main" id="{68C49CB2-E66C-694E-A6B7-C8FB71D4E452}"/>
              </a:ext>
            </a:extLst>
          </p:cNvPr>
          <p:cNvSpPr>
            <a:spLocks noGrp="1"/>
          </p:cNvSpPr>
          <p:nvPr>
            <p:ph sz="half" idx="11"/>
          </p:nvPr>
        </p:nvSpPr>
        <p:spPr>
          <a:xfrm>
            <a:off x="44958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3" name="Content Placeholder 2">
            <a:extLst>
              <a:ext uri="{FF2B5EF4-FFF2-40B4-BE49-F238E27FC236}">
                <a16:creationId xmlns:a16="http://schemas.microsoft.com/office/drawing/2014/main" id="{84840B20-C12D-4341-8583-DDED29510512}"/>
              </a:ext>
            </a:extLst>
          </p:cNvPr>
          <p:cNvSpPr>
            <a:spLocks noGrp="1"/>
          </p:cNvSpPr>
          <p:nvPr>
            <p:ph sz="half" idx="12"/>
          </p:nvPr>
        </p:nvSpPr>
        <p:spPr>
          <a:xfrm>
            <a:off x="8534400" y="2142642"/>
            <a:ext cx="3200400" cy="3761754"/>
          </a:xfrm>
        </p:spPr>
        <p:txBody>
          <a:bodyPr/>
          <a:lstStyle>
            <a:lvl1pPr marL="342900" indent="-342900">
              <a:buClr>
                <a:srgbClr val="93D2EE"/>
              </a:buClr>
              <a:buSzPct val="80000"/>
              <a:buFont typeface="Arial" panose="020B0604020202020204" pitchFamily="34" charset="0"/>
              <a:buChar char="•"/>
              <a:defRPr/>
            </a:lvl1pPr>
            <a:lvl2pPr marL="742950" indent="-285750">
              <a:buClr>
                <a:srgbClr val="93D2EE"/>
              </a:buClr>
              <a:buSzPct val="80000"/>
              <a:buFont typeface="Arial" panose="020B0604020202020204" pitchFamily="34" charset="0"/>
              <a:buChar char="•"/>
              <a:defRPr/>
            </a:lvl2pPr>
            <a:lvl3pPr marL="1200150" indent="-285750">
              <a:buClr>
                <a:srgbClr val="93D2EE"/>
              </a:buClr>
              <a:buSzPct val="80000"/>
              <a:buFont typeface="Arial" panose="020B0604020202020204" pitchFamily="34" charset="0"/>
              <a:buChar char="•"/>
              <a:defRPr/>
            </a:lvl3pPr>
            <a:lvl4pPr marL="1657350" indent="-285750">
              <a:buClr>
                <a:srgbClr val="93D2EE"/>
              </a:buClr>
              <a:buSzPct val="80000"/>
              <a:buFont typeface="Arial" panose="020B0604020202020204" pitchFamily="34" charset="0"/>
              <a:buChar char="•"/>
              <a:defRPr/>
            </a:lvl4pPr>
            <a:lvl5pPr marL="2114550" indent="-285750">
              <a:buClr>
                <a:srgbClr val="93D2EE"/>
              </a:buClr>
              <a:buSzPct val="80000"/>
              <a:buFont typeface="Arial" panose="020B0604020202020204" pitchFamily="34" charset="0"/>
              <a:buChar char="•"/>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87BA170-8734-A848-AA48-B8C9FFFC8E22}"/>
              </a:ext>
              <a:ext uri="{C183D7F6-B498-43B3-948B-1728B52AA6E4}">
                <adec:decorative xmlns:adec="http://schemas.microsoft.com/office/drawing/2017/decorative" val="1"/>
              </a:ext>
            </a:extLst>
          </p:cNvPr>
          <p:cNvSpPr>
            <a:spLocks noGrp="1"/>
          </p:cNvSpPr>
          <p:nvPr>
            <p:ph type="dt" sz="half" idx="13"/>
          </p:nvPr>
        </p:nvSpPr>
        <p:spPr/>
        <p:txBody>
          <a:bodyPr/>
          <a:lstStyle/>
          <a:p>
            <a:fld id="{1E5358D1-79CF-DE4F-A686-B9E8FC8A73FF}" type="datetimeFigureOut">
              <a:rPr lang="en-US" smtClean="0"/>
              <a:pPr/>
              <a:t>3/7/2025</a:t>
            </a:fld>
            <a:endParaRPr lang="en-US"/>
          </a:p>
        </p:txBody>
      </p:sp>
      <p:pic>
        <p:nvPicPr>
          <p:cNvPr id="4" name="Microsoft Logo">
            <a:extLst>
              <a:ext uri="{FF2B5EF4-FFF2-40B4-BE49-F238E27FC236}">
                <a16:creationId xmlns:a16="http://schemas.microsoft.com/office/drawing/2014/main" id="{71C08BA3-2AEE-027E-9742-39BD9445D9F9}"/>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771758784"/>
      </p:ext>
    </p:extLst>
  </p:cSld>
  <p:clrMapOvr>
    <a:masterClrMapping/>
  </p:clrMapOvr>
</p:sldLayout>
</file>

<file path=ppt/slideLayouts/slideLayout89.xml><?xml version="1.0" encoding="utf-8"?>
<p:sldLayout xmlns:a="http://schemas.openxmlformats.org/drawingml/2006/main" xmlns:r="http://schemas.openxmlformats.org/officeDocument/2006/relationships" xmlns:p="http://schemas.openxmlformats.org/presentationml/2006/main" preserve="1" userDrawn="1">
  <p:cSld name="Title_Only_Dark">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E9A223F9-C5CF-D745-BDCE-40996D9891D6}"/>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2" name="Picture 1" descr="Logo, company name&#10;&#10;Description automatically generated">
            <a:extLst>
              <a:ext uri="{FF2B5EF4-FFF2-40B4-BE49-F238E27FC236}">
                <a16:creationId xmlns:a16="http://schemas.microsoft.com/office/drawing/2014/main" id="{C2346A95-E936-383F-D578-2DE55B8AEAA4}"/>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4" name="Microsoft Logo">
            <a:extLst>
              <a:ext uri="{FF2B5EF4-FFF2-40B4-BE49-F238E27FC236}">
                <a16:creationId xmlns:a16="http://schemas.microsoft.com/office/drawing/2014/main" id="{4FD6C855-B849-69BF-2E71-E6396EFCCF2A}"/>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51061628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3_Title and subtitle">
    <p:spTree>
      <p:nvGrpSpPr>
        <p:cNvPr id="1" name=""/>
        <p:cNvGrpSpPr/>
        <p:nvPr/>
      </p:nvGrpSpPr>
      <p:grpSpPr>
        <a:xfrm>
          <a:off x="0" y="0"/>
          <a:ext cx="0" cy="0"/>
          <a:chOff x="0" y="0"/>
          <a:chExt cx="0" cy="0"/>
        </a:xfrm>
      </p:grpSpPr>
      <p:sp>
        <p:nvSpPr>
          <p:cNvPr id="12" name="Text Placeholder 11">
            <a:extLst>
              <a:ext uri="{FF2B5EF4-FFF2-40B4-BE49-F238E27FC236}">
                <a16:creationId xmlns:a16="http://schemas.microsoft.com/office/drawing/2014/main" id="{990CEAA6-8F0F-4C04-8302-35B77B5EC065}"/>
              </a:ext>
            </a:extLst>
          </p:cNvPr>
          <p:cNvSpPr>
            <a:spLocks noGrp="1"/>
          </p:cNvSpPr>
          <p:nvPr>
            <p:ph type="body" sz="quarter" idx="12"/>
          </p:nvPr>
        </p:nvSpPr>
        <p:spPr>
          <a:xfrm>
            <a:off x="1111423"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6" name="Text Placeholder 11">
            <a:extLst>
              <a:ext uri="{FF2B5EF4-FFF2-40B4-BE49-F238E27FC236}">
                <a16:creationId xmlns:a16="http://schemas.microsoft.com/office/drawing/2014/main" id="{CFB6410D-867A-4626-A44F-DD2F3BD59D60}"/>
              </a:ext>
            </a:extLst>
          </p:cNvPr>
          <p:cNvSpPr>
            <a:spLocks noGrp="1"/>
          </p:cNvSpPr>
          <p:nvPr>
            <p:ph type="body" sz="quarter" idx="13"/>
          </p:nvPr>
        </p:nvSpPr>
        <p:spPr>
          <a:xfrm>
            <a:off x="4819012"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17" name="Text Placeholder 11">
            <a:extLst>
              <a:ext uri="{FF2B5EF4-FFF2-40B4-BE49-F238E27FC236}">
                <a16:creationId xmlns:a16="http://schemas.microsoft.com/office/drawing/2014/main" id="{8813D5C7-268F-4DD1-99C1-E4F4C9BBB888}"/>
              </a:ext>
            </a:extLst>
          </p:cNvPr>
          <p:cNvSpPr>
            <a:spLocks noGrp="1"/>
          </p:cNvSpPr>
          <p:nvPr>
            <p:ph type="body" sz="quarter" idx="14"/>
          </p:nvPr>
        </p:nvSpPr>
        <p:spPr>
          <a:xfrm>
            <a:off x="8526600" y="2895602"/>
            <a:ext cx="3017520" cy="2082621"/>
          </a:xfrm>
        </p:spPr>
        <p:txBody>
          <a:bodyPr/>
          <a:lstStyle>
            <a:lvl1pPr>
              <a:defRPr sz="2400">
                <a:solidFill>
                  <a:schemeClr val="accent2"/>
                </a:solidFill>
              </a:defRPr>
            </a:lvl1pPr>
            <a:lvl2pPr>
              <a:spcBef>
                <a:spcPts val="600"/>
              </a:spcBef>
              <a:defRPr sz="1600"/>
            </a:lvl2pPr>
            <a:lvl3pPr>
              <a:spcBef>
                <a:spcPts val="600"/>
              </a:spcBef>
              <a:defRPr sz="1400"/>
            </a:lvl3pPr>
            <a:lvl5pPr marL="285744" indent="-166684">
              <a:buClr>
                <a:schemeClr val="accent2"/>
              </a:buClr>
              <a:buFont typeface="Arial" panose="020B0604020202020204" pitchFamily="34" charset="0"/>
              <a:buChar char="•"/>
              <a:defRPr sz="1200"/>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3" name="Title 2">
            <a:extLst>
              <a:ext uri="{FF2B5EF4-FFF2-40B4-BE49-F238E27FC236}">
                <a16:creationId xmlns:a16="http://schemas.microsoft.com/office/drawing/2014/main" id="{B66E13DF-83A9-4462-A8E2-E76CF322D520}"/>
              </a:ext>
            </a:extLst>
          </p:cNvPr>
          <p:cNvSpPr>
            <a:spLocks noGrp="1"/>
          </p:cNvSpPr>
          <p:nvPr>
            <p:ph type="title"/>
          </p:nvPr>
        </p:nvSpPr>
        <p:spPr/>
        <p:txBody>
          <a:bodyPr/>
          <a:lstStyle/>
          <a:p>
            <a:r>
              <a:rPr lang="en-US"/>
              <a:t>Click to edit Master title style</a:t>
            </a:r>
          </a:p>
        </p:txBody>
      </p:sp>
    </p:spTree>
    <p:extLst>
      <p:ext uri="{BB962C8B-B14F-4D97-AF65-F5344CB8AC3E}">
        <p14:creationId xmlns:p14="http://schemas.microsoft.com/office/powerpoint/2010/main" val="2512026877"/>
      </p:ext>
    </p:extLst>
  </p:cSld>
  <p:clrMapOvr>
    <a:masterClrMapping/>
  </p:clrMapOvr>
  <p:transition>
    <p:fade/>
  </p:transition>
  <p:extLst>
    <p:ext uri="{DCECCB84-F9BA-43D5-87BE-67443E8EF086}">
      <p15:sldGuideLst xmlns:p15="http://schemas.microsoft.com/office/powerpoint/2012/main">
        <p15:guide id="6" pos="779">
          <p15:clr>
            <a:srgbClr val="A4A3A4"/>
          </p15:clr>
        </p15:guide>
        <p15:guide id="7" pos="962">
          <p15:clr>
            <a:srgbClr val="A4A3A4"/>
          </p15:clr>
        </p15:guide>
        <p15:guide id="8" pos="1373">
          <p15:clr>
            <a:srgbClr val="A4A3A4"/>
          </p15:clr>
        </p15:guide>
        <p15:guide id="9" pos="1556">
          <p15:clr>
            <a:srgbClr val="A4A3A4"/>
          </p15:clr>
        </p15:guide>
        <p15:guide id="10" pos="1967">
          <p15:clr>
            <a:srgbClr val="A4A3A4"/>
          </p15:clr>
        </p15:guide>
        <p15:guide id="11" pos="2150">
          <p15:clr>
            <a:srgbClr val="A4A3A4"/>
          </p15:clr>
        </p15:guide>
        <p15:guide id="12" pos="2561">
          <p15:clr>
            <a:srgbClr val="A4A3A4"/>
          </p15:clr>
        </p15:guide>
        <p15:guide id="13" pos="2744">
          <p15:clr>
            <a:srgbClr val="A4A3A4"/>
          </p15:clr>
        </p15:guide>
        <p15:guide id="14" pos="3155">
          <p15:clr>
            <a:srgbClr val="A4A3A4"/>
          </p15:clr>
        </p15:guide>
        <p15:guide id="15" pos="3338">
          <p15:clr>
            <a:srgbClr val="A4A3A4"/>
          </p15:clr>
        </p15:guide>
        <p15:guide id="16" pos="3749">
          <p15:clr>
            <a:srgbClr val="A4A3A4"/>
          </p15:clr>
        </p15:guide>
        <p15:guide id="17" pos="3932">
          <p15:clr>
            <a:srgbClr val="A4A3A4"/>
          </p15:clr>
        </p15:guide>
        <p15:guide id="18" pos="4343">
          <p15:clr>
            <a:srgbClr val="A4A3A4"/>
          </p15:clr>
        </p15:guide>
        <p15:guide id="19" pos="4526">
          <p15:clr>
            <a:srgbClr val="A4A3A4"/>
          </p15:clr>
        </p15:guide>
        <p15:guide id="20" pos="4937">
          <p15:clr>
            <a:srgbClr val="A4A3A4"/>
          </p15:clr>
        </p15:guide>
        <p15:guide id="21" pos="5120">
          <p15:clr>
            <a:srgbClr val="A4A3A4"/>
          </p15:clr>
        </p15:guide>
        <p15:guide id="22" pos="5529">
          <p15:clr>
            <a:srgbClr val="A4A3A4"/>
          </p15:clr>
        </p15:guide>
        <p15:guide id="23" pos="5714">
          <p15:clr>
            <a:srgbClr val="A4A3A4"/>
          </p15:clr>
        </p15:guide>
        <p15:guide id="24" pos="6123">
          <p15:clr>
            <a:srgbClr val="A4A3A4"/>
          </p15:clr>
        </p15:guide>
        <p15:guide id="25" pos="6308">
          <p15:clr>
            <a:srgbClr val="A4A3A4"/>
          </p15:clr>
        </p15:guide>
        <p15:guide id="26" pos="6717">
          <p15:clr>
            <a:srgbClr val="A4A3A4"/>
          </p15:clr>
        </p15:guide>
        <p15:guide id="27" pos="6900">
          <p15:clr>
            <a:srgbClr val="A4A3A4"/>
          </p15:clr>
        </p15:guide>
        <p15:guide id="28" orient="horz" pos="905">
          <p15:clr>
            <a:srgbClr val="5ACBF0"/>
          </p15:clr>
        </p15:guide>
        <p15:guide id="29" orient="horz" pos="1271">
          <p15:clr>
            <a:srgbClr val="5ACBF0"/>
          </p15:clr>
        </p15:guide>
        <p15:guide id="30" orient="horz" pos="288">
          <p15:clr>
            <a:srgbClr val="5ACBF0"/>
          </p15:clr>
        </p15:guide>
      </p15:sldGuideLst>
    </p:ext>
  </p:extLst>
</p:sldLayout>
</file>

<file path=ppt/slideLayouts/slideLayout90.xml><?xml version="1.0" encoding="utf-8"?>
<p:sldLayout xmlns:a="http://schemas.openxmlformats.org/drawingml/2006/main" xmlns:r="http://schemas.openxmlformats.org/officeDocument/2006/relationships" xmlns:p="http://schemas.openxmlformats.org/presentationml/2006/main" preserve="1" userDrawn="1">
  <p:cSld name="Session Title Card_Dark">
    <p:spTree>
      <p:nvGrpSpPr>
        <p:cNvPr id="1" name=""/>
        <p:cNvGrpSpPr/>
        <p:nvPr/>
      </p:nvGrpSpPr>
      <p:grpSpPr>
        <a:xfrm>
          <a:off x="0" y="0"/>
          <a:ext cx="0" cy="0"/>
          <a:chOff x="0" y="0"/>
          <a:chExt cx="0" cy="0"/>
        </a:xfrm>
      </p:grpSpPr>
      <p:sp>
        <p:nvSpPr>
          <p:cNvPr id="3" name="Date Placeholder 2">
            <a:extLst>
              <a:ext uri="{FF2B5EF4-FFF2-40B4-BE49-F238E27FC236}">
                <a16:creationId xmlns:a16="http://schemas.microsoft.com/office/drawing/2014/main" id="{4D369CE8-1E88-A946-A2FD-A59A617E4FED}"/>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sp>
        <p:nvSpPr>
          <p:cNvPr id="4" name="Rounded Rectangle 3">
            <a:extLst>
              <a:ext uri="{FF2B5EF4-FFF2-40B4-BE49-F238E27FC236}">
                <a16:creationId xmlns:a16="http://schemas.microsoft.com/office/drawing/2014/main" id="{D8FDFF59-8763-7D21-7863-37A78377AC07}"/>
              </a:ext>
            </a:extLst>
          </p:cNvPr>
          <p:cNvSpPr/>
          <p:nvPr userDrawn="1"/>
        </p:nvSpPr>
        <p:spPr>
          <a:xfrm>
            <a:off x="457200" y="916478"/>
            <a:ext cx="11277600" cy="5025043"/>
          </a:xfrm>
          <a:prstGeom prst="roundRect">
            <a:avLst>
              <a:gd name="adj" fmla="val 2096"/>
            </a:avLst>
          </a:prstGeom>
          <a:solidFill>
            <a:srgbClr val="000000">
              <a:alpha val="14985"/>
            </a:srgbClr>
          </a:solidFill>
          <a:ln>
            <a:gradFill>
              <a:gsLst>
                <a:gs pos="0">
                  <a:srgbClr val="76767B">
                    <a:alpha val="19828"/>
                  </a:srgbClr>
                </a:gs>
                <a:gs pos="100000">
                  <a:srgbClr val="E8EFFF">
                    <a:alpha val="0"/>
                  </a:srgbClr>
                </a:gs>
              </a:gsLst>
              <a:lin ang="162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6">
            <a:extLst>
              <a:ext uri="{FF2B5EF4-FFF2-40B4-BE49-F238E27FC236}">
                <a16:creationId xmlns:a16="http://schemas.microsoft.com/office/drawing/2014/main" id="{4EF06A01-676B-A0BF-AD54-5BA5798DBDC3}"/>
              </a:ext>
            </a:extLst>
          </p:cNvPr>
          <p:cNvSpPr>
            <a:spLocks noGrp="1"/>
          </p:cNvSpPr>
          <p:nvPr>
            <p:ph type="title"/>
          </p:nvPr>
        </p:nvSpPr>
        <p:spPr>
          <a:xfrm>
            <a:off x="914400" y="2153945"/>
            <a:ext cx="10121900" cy="567566"/>
          </a:xfrm>
        </p:spPr>
        <p:txBody>
          <a:bodyPr>
            <a:normAutofit/>
          </a:bodyPr>
          <a:lstStyle>
            <a:lvl1pPr>
              <a:defRPr sz="2800"/>
            </a:lvl1pPr>
          </a:lstStyle>
          <a:p>
            <a:r>
              <a:rPr lang="en-US"/>
              <a:t>Click to edit Master title style</a:t>
            </a:r>
          </a:p>
        </p:txBody>
      </p:sp>
      <p:sp>
        <p:nvSpPr>
          <p:cNvPr id="6" name="Text Placeholder 5">
            <a:extLst>
              <a:ext uri="{FF2B5EF4-FFF2-40B4-BE49-F238E27FC236}">
                <a16:creationId xmlns:a16="http://schemas.microsoft.com/office/drawing/2014/main" id="{319C36B0-F353-2EC3-54C1-56A6FF1C85CF}"/>
              </a:ext>
            </a:extLst>
          </p:cNvPr>
          <p:cNvSpPr>
            <a:spLocks noGrp="1"/>
          </p:cNvSpPr>
          <p:nvPr>
            <p:ph type="body" sz="quarter" idx="11" hasCustomPrompt="1"/>
          </p:nvPr>
        </p:nvSpPr>
        <p:spPr>
          <a:xfrm>
            <a:off x="923925" y="3883751"/>
            <a:ext cx="10121900" cy="936834"/>
          </a:xfrm>
        </p:spPr>
        <p:txBody>
          <a:bodyPr>
            <a:normAutofit/>
          </a:bodyPr>
          <a:lstStyle>
            <a:lvl1pPr marL="0" indent="0" algn="l">
              <a:buNone/>
              <a:defRPr sz="3600"/>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Date placeholder | Time</a:t>
            </a:r>
          </a:p>
        </p:txBody>
      </p:sp>
      <p:sp>
        <p:nvSpPr>
          <p:cNvPr id="8" name="Text Placeholder 5">
            <a:extLst>
              <a:ext uri="{FF2B5EF4-FFF2-40B4-BE49-F238E27FC236}">
                <a16:creationId xmlns:a16="http://schemas.microsoft.com/office/drawing/2014/main" id="{551D5AAC-1382-1A70-C24E-5457C6EE3883}"/>
              </a:ext>
            </a:extLst>
          </p:cNvPr>
          <p:cNvSpPr>
            <a:spLocks noGrp="1"/>
          </p:cNvSpPr>
          <p:nvPr>
            <p:ph type="body" sz="quarter" idx="12" hasCustomPrompt="1"/>
          </p:nvPr>
        </p:nvSpPr>
        <p:spPr>
          <a:xfrm>
            <a:off x="923925" y="2744161"/>
            <a:ext cx="10121900" cy="608980"/>
          </a:xfrm>
        </p:spPr>
        <p:txBody>
          <a:bodyPr/>
          <a:lstStyle>
            <a:lvl1pPr marL="0" indent="0" algn="l">
              <a:buNone/>
              <a:defRPr/>
            </a:lvl1pPr>
            <a:lvl2pPr marL="457200" indent="0" algn="l">
              <a:buNone/>
              <a:defRPr/>
            </a:lvl2pPr>
            <a:lvl3pPr marL="914400" indent="0" algn="l">
              <a:buNone/>
              <a:defRPr/>
            </a:lvl3pPr>
            <a:lvl4pPr marL="1371600" indent="0" algn="l">
              <a:buNone/>
              <a:defRPr/>
            </a:lvl4pPr>
            <a:lvl5pPr marL="1828800" indent="0" algn="l">
              <a:buNone/>
              <a:defRPr/>
            </a:lvl5pPr>
          </a:lstStyle>
          <a:p>
            <a:pPr lvl="0"/>
            <a:r>
              <a:rPr lang="en-US"/>
              <a:t>Speaker Name | Title if desired</a:t>
            </a:r>
          </a:p>
        </p:txBody>
      </p:sp>
      <p:pic>
        <p:nvPicPr>
          <p:cNvPr id="9" name="Picture 8" descr="Icon&#10;&#10;Description automatically generated">
            <a:extLst>
              <a:ext uri="{FF2B5EF4-FFF2-40B4-BE49-F238E27FC236}">
                <a16:creationId xmlns:a16="http://schemas.microsoft.com/office/drawing/2014/main" id="{F4BDB5C1-9F30-9B91-829B-26BCEEB393C8}"/>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14400" y="1303185"/>
            <a:ext cx="320040" cy="320040"/>
          </a:xfrm>
          <a:prstGeom prst="rect">
            <a:avLst/>
          </a:prstGeom>
        </p:spPr>
      </p:pic>
      <p:sp>
        <p:nvSpPr>
          <p:cNvPr id="10" name="Rectangle 9">
            <a:extLst>
              <a:ext uri="{FF2B5EF4-FFF2-40B4-BE49-F238E27FC236}">
                <a16:creationId xmlns:a16="http://schemas.microsoft.com/office/drawing/2014/main" id="{DA7E76A7-F057-6EFB-6857-4BC31FBF330C}"/>
              </a:ext>
              <a:ext uri="{C183D7F6-B498-43B3-948B-1728B52AA6E4}">
                <adec:decorative xmlns:adec="http://schemas.microsoft.com/office/drawing/2017/decorative" val="1"/>
              </a:ext>
            </a:extLst>
          </p:cNvPr>
          <p:cNvSpPr/>
          <p:nvPr userDrawn="1"/>
        </p:nvSpPr>
        <p:spPr>
          <a:xfrm>
            <a:off x="923925" y="359558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pic>
        <p:nvPicPr>
          <p:cNvPr id="2" name="Microsoft Logo">
            <a:extLst>
              <a:ext uri="{FF2B5EF4-FFF2-40B4-BE49-F238E27FC236}">
                <a16:creationId xmlns:a16="http://schemas.microsoft.com/office/drawing/2014/main" id="{EFC6F9A1-EB08-D6C8-D525-FEE541E84C97}"/>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281362765"/>
      </p:ext>
    </p:extLst>
  </p:cSld>
  <p:clrMapOvr>
    <a:masterClrMapping/>
  </p:clrMapOvr>
</p:sldLayout>
</file>

<file path=ppt/slideLayouts/slideLayout91.xml><?xml version="1.0" encoding="utf-8"?>
<p:sldLayout xmlns:a="http://schemas.openxmlformats.org/drawingml/2006/main" xmlns:r="http://schemas.openxmlformats.org/officeDocument/2006/relationships" xmlns:p="http://schemas.openxmlformats.org/presentationml/2006/main" preserve="1" userDrawn="1">
  <p:cSld name="Title_Only_graphic_Dark">
    <p:spTree>
      <p:nvGrpSpPr>
        <p:cNvPr id="1" name=""/>
        <p:cNvGrpSpPr/>
        <p:nvPr/>
      </p:nvGrpSpPr>
      <p:grpSpPr>
        <a:xfrm>
          <a:off x="0" y="0"/>
          <a:ext cx="0" cy="0"/>
          <a:chOff x="0" y="0"/>
          <a:chExt cx="0" cy="0"/>
        </a:xfrm>
      </p:grpSpPr>
      <p:sp>
        <p:nvSpPr>
          <p:cNvPr id="26" name="Title 1">
            <a:extLst>
              <a:ext uri="{FF2B5EF4-FFF2-40B4-BE49-F238E27FC236}">
                <a16:creationId xmlns:a16="http://schemas.microsoft.com/office/drawing/2014/main" id="{0A2EE187-4506-A44F-912E-34A144A3A135}"/>
              </a:ext>
            </a:extLst>
          </p:cNvPr>
          <p:cNvSpPr>
            <a:spLocks noGrp="1"/>
          </p:cNvSpPr>
          <p:nvPr>
            <p:ph type="title" hasCustomPrompt="1"/>
          </p:nvPr>
        </p:nvSpPr>
        <p:spPr>
          <a:xfrm>
            <a:off x="457200" y="1123122"/>
            <a:ext cx="11277600" cy="567566"/>
          </a:xfrm>
        </p:spPr>
        <p:txBody>
          <a:bodyPr/>
          <a:lstStyle/>
          <a:p>
            <a:r>
              <a:rPr lang="en-US"/>
              <a:t>We value your feedback</a:t>
            </a:r>
          </a:p>
        </p:txBody>
      </p:sp>
      <p:sp>
        <p:nvSpPr>
          <p:cNvPr id="10" name="Date Placeholder 9">
            <a:extLst>
              <a:ext uri="{FF2B5EF4-FFF2-40B4-BE49-F238E27FC236}">
                <a16:creationId xmlns:a16="http://schemas.microsoft.com/office/drawing/2014/main" id="{AFD50A04-76D8-DA45-B68D-44E790AE3346}"/>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2" name="Picture 1" descr="Logo, company name&#10;&#10;Description automatically generated">
            <a:extLst>
              <a:ext uri="{FF2B5EF4-FFF2-40B4-BE49-F238E27FC236}">
                <a16:creationId xmlns:a16="http://schemas.microsoft.com/office/drawing/2014/main" id="{5BD7E65E-BA07-5965-885F-1088996689B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3" name="Microsoft Logo">
            <a:extLst>
              <a:ext uri="{FF2B5EF4-FFF2-40B4-BE49-F238E27FC236}">
                <a16:creationId xmlns:a16="http://schemas.microsoft.com/office/drawing/2014/main" id="{453FF2B5-8F08-39AC-09FD-55F39BF2212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601734482"/>
      </p:ext>
    </p:extLst>
  </p:cSld>
  <p:clrMapOvr>
    <a:masterClrMapping/>
  </p:clrMapOvr>
</p:sldLayout>
</file>

<file path=ppt/slideLayouts/slideLayout92.xml><?xml version="1.0" encoding="utf-8"?>
<p:sldLayout xmlns:a="http://schemas.openxmlformats.org/drawingml/2006/main" xmlns:r="http://schemas.openxmlformats.org/officeDocument/2006/relationships" xmlns:p="http://schemas.openxmlformats.org/presentationml/2006/main" preserve="1" userDrawn="1">
  <p:cSld name="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5" name="Picture Placeholder 4">
            <a:extLst>
              <a:ext uri="{FF2B5EF4-FFF2-40B4-BE49-F238E27FC236}">
                <a16:creationId xmlns:a16="http://schemas.microsoft.com/office/drawing/2014/main" id="{D9C3172E-CA55-E647-8089-04851C834DE5}"/>
              </a:ext>
            </a:extLst>
          </p:cNvPr>
          <p:cNvSpPr>
            <a:spLocks noGrp="1"/>
          </p:cNvSpPr>
          <p:nvPr>
            <p:ph type="pic" sz="quarter" idx="10"/>
          </p:nvPr>
        </p:nvSpPr>
        <p:spPr>
          <a:xfrm>
            <a:off x="1885171" y="2364486"/>
            <a:ext cx="3146425" cy="3146425"/>
          </a:xfrm>
          <a:prstGeom prst="ellipse">
            <a:avLst/>
          </a:prstGeom>
        </p:spPr>
        <p:txBody>
          <a:bodyPr/>
          <a:lstStyle>
            <a:lvl1pPr>
              <a:defRPr>
                <a:noFill/>
              </a:defRPr>
            </a:lvl1pPr>
          </a:lstStyle>
          <a:p>
            <a:endParaRPr lang="en-US"/>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6" name="Microsoft Logo">
            <a:extLst>
              <a:ext uri="{FF2B5EF4-FFF2-40B4-BE49-F238E27FC236}">
                <a16:creationId xmlns:a16="http://schemas.microsoft.com/office/drawing/2014/main" id="{B37F9C5D-D6A1-E8D0-0A97-508D5E5BCBEF}"/>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Text Placeholder 12">
            <a:extLst>
              <a:ext uri="{FF2B5EF4-FFF2-40B4-BE49-F238E27FC236}">
                <a16:creationId xmlns:a16="http://schemas.microsoft.com/office/drawing/2014/main" id="{D31DE830-E1BE-24F7-6D20-8526112742A9}"/>
              </a:ext>
            </a:extLst>
          </p:cNvPr>
          <p:cNvSpPr>
            <a:spLocks noGrp="1"/>
          </p:cNvSpPr>
          <p:nvPr>
            <p:ph type="body" sz="quarter" idx="16"/>
          </p:nvPr>
        </p:nvSpPr>
        <p:spPr>
          <a:xfrm>
            <a:off x="5810859" y="2949833"/>
            <a:ext cx="3740908" cy="561976"/>
          </a:xfrm>
        </p:spPr>
        <p:txBody>
          <a:bodyPr>
            <a:noAutofit/>
          </a:bodyPr>
          <a:lstStyle>
            <a:lvl1pPr marL="0" indent="0">
              <a:buNone/>
              <a:defRPr sz="20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8" name="Text Placeholder 12">
            <a:extLst>
              <a:ext uri="{FF2B5EF4-FFF2-40B4-BE49-F238E27FC236}">
                <a16:creationId xmlns:a16="http://schemas.microsoft.com/office/drawing/2014/main" id="{C1E90390-9DF7-9F8F-5B06-5E564CD072BD}"/>
              </a:ext>
            </a:extLst>
          </p:cNvPr>
          <p:cNvSpPr>
            <a:spLocks noGrp="1"/>
          </p:cNvSpPr>
          <p:nvPr>
            <p:ph type="body" sz="quarter" idx="17"/>
          </p:nvPr>
        </p:nvSpPr>
        <p:spPr>
          <a:xfrm>
            <a:off x="5810859" y="3511809"/>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Decorative - Dash">
            <a:extLst>
              <a:ext uri="{FF2B5EF4-FFF2-40B4-BE49-F238E27FC236}">
                <a16:creationId xmlns:a16="http://schemas.microsoft.com/office/drawing/2014/main" id="{9497BC14-4DB8-D12A-7C7F-E2FA0609F236}"/>
              </a:ext>
              <a:ext uri="{C183D7F6-B498-43B3-948B-1728B52AA6E4}">
                <adec:decorative xmlns:adec="http://schemas.microsoft.com/office/drawing/2017/decorative" val="1"/>
              </a:ext>
            </a:extLst>
          </p:cNvPr>
          <p:cNvSpPr/>
          <p:nvPr userDrawn="1"/>
        </p:nvSpPr>
        <p:spPr>
          <a:xfrm>
            <a:off x="5922882" y="4090822"/>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0" name="Text Placeholder 12">
            <a:extLst>
              <a:ext uri="{FF2B5EF4-FFF2-40B4-BE49-F238E27FC236}">
                <a16:creationId xmlns:a16="http://schemas.microsoft.com/office/drawing/2014/main" id="{097A3ADB-1671-1F9A-064D-F2DF9D8877D2}"/>
              </a:ext>
            </a:extLst>
          </p:cNvPr>
          <p:cNvSpPr>
            <a:spLocks noGrp="1"/>
          </p:cNvSpPr>
          <p:nvPr>
            <p:ph type="body" sz="quarter" idx="18"/>
          </p:nvPr>
        </p:nvSpPr>
        <p:spPr>
          <a:xfrm>
            <a:off x="5810859" y="4289731"/>
            <a:ext cx="3740908" cy="430079"/>
          </a:xfrm>
        </p:spPr>
        <p:txBody>
          <a:bodyPr>
            <a:noAutofit/>
          </a:bodyPr>
          <a:lstStyle>
            <a:lvl1pPr marL="0" indent="0">
              <a:buNone/>
              <a:defRPr sz="14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6C07FAED-0199-AB94-8A69-1DF5DBF599BE}"/>
              </a:ext>
            </a:extLst>
          </p:cNvPr>
          <p:cNvSpPr>
            <a:spLocks noGrp="1"/>
          </p:cNvSpPr>
          <p:nvPr>
            <p:ph type="body" sz="quarter" idx="19"/>
          </p:nvPr>
        </p:nvSpPr>
        <p:spPr>
          <a:xfrm>
            <a:off x="5810859" y="5987002"/>
            <a:ext cx="3740908" cy="365126"/>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283698016"/>
      </p:ext>
    </p:extLst>
  </p:cSld>
  <p:clrMapOvr>
    <a:masterClrMapping/>
  </p:clrMapOvr>
</p:sldLayout>
</file>

<file path=ppt/slideLayouts/slideLayout93.xml><?xml version="1.0" encoding="utf-8"?>
<p:sldLayout xmlns:a="http://schemas.openxmlformats.org/drawingml/2006/main" xmlns:r="http://schemas.openxmlformats.org/officeDocument/2006/relationships" xmlns:p="http://schemas.openxmlformats.org/presentationml/2006/main" preserve="1" userDrawn="1">
  <p:cSld name="2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D4F35D7C-BA8A-C640-0366-D2617378CDA5}"/>
              </a:ext>
            </a:extLst>
          </p:cNvPr>
          <p:cNvSpPr>
            <a:spLocks noGrp="1"/>
          </p:cNvSpPr>
          <p:nvPr>
            <p:ph type="pic" sz="quarter" idx="10" hasCustomPrompt="1"/>
          </p:nvPr>
        </p:nvSpPr>
        <p:spPr>
          <a:xfrm>
            <a:off x="2136231" y="2009047"/>
            <a:ext cx="2119439" cy="2119439"/>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706BA299-34AE-DAD4-60C7-3ADB51D469A7}"/>
              </a:ext>
            </a:extLst>
          </p:cNvPr>
          <p:cNvSpPr>
            <a:spLocks noGrp="1"/>
          </p:cNvSpPr>
          <p:nvPr>
            <p:ph type="pic" sz="quarter" idx="16" hasCustomPrompt="1"/>
          </p:nvPr>
        </p:nvSpPr>
        <p:spPr>
          <a:xfrm>
            <a:off x="6573760" y="2009047"/>
            <a:ext cx="2119439" cy="2119439"/>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BA69FF9A-45CB-6F42-A982-1461145BCF5E}"/>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8" name="Text Placeholder 12">
            <a:extLst>
              <a:ext uri="{FF2B5EF4-FFF2-40B4-BE49-F238E27FC236}">
                <a16:creationId xmlns:a16="http://schemas.microsoft.com/office/drawing/2014/main" id="{C826CA37-0B6D-FA4F-DCD0-285F07F40601}"/>
              </a:ext>
            </a:extLst>
          </p:cNvPr>
          <p:cNvSpPr>
            <a:spLocks noGrp="1"/>
          </p:cNvSpPr>
          <p:nvPr>
            <p:ph type="body" sz="quarter" idx="17"/>
          </p:nvPr>
        </p:nvSpPr>
        <p:spPr>
          <a:xfrm>
            <a:off x="2207351"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7DBBC222-1805-A8B4-8EC1-5E412FA1B2FD}"/>
              </a:ext>
            </a:extLst>
          </p:cNvPr>
          <p:cNvSpPr>
            <a:spLocks noGrp="1"/>
          </p:cNvSpPr>
          <p:nvPr>
            <p:ph type="body" sz="quarter" idx="18"/>
          </p:nvPr>
        </p:nvSpPr>
        <p:spPr>
          <a:xfrm>
            <a:off x="2207351"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44088161-6539-67C4-4B60-1D2B57626B28}"/>
              </a:ext>
            </a:extLst>
          </p:cNvPr>
          <p:cNvSpPr>
            <a:spLocks noGrp="1"/>
          </p:cNvSpPr>
          <p:nvPr>
            <p:ph type="body" sz="quarter" idx="19"/>
          </p:nvPr>
        </p:nvSpPr>
        <p:spPr>
          <a:xfrm>
            <a:off x="2207351"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7FF48CCF-94C1-A697-8C7D-BB1CA597CDAC}"/>
              </a:ext>
            </a:extLst>
          </p:cNvPr>
          <p:cNvSpPr>
            <a:spLocks noGrp="1"/>
          </p:cNvSpPr>
          <p:nvPr>
            <p:ph type="body" sz="quarter" idx="20"/>
          </p:nvPr>
        </p:nvSpPr>
        <p:spPr>
          <a:xfrm>
            <a:off x="2207351"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3" name="Text Placeholder 12">
            <a:extLst>
              <a:ext uri="{FF2B5EF4-FFF2-40B4-BE49-F238E27FC236}">
                <a16:creationId xmlns:a16="http://schemas.microsoft.com/office/drawing/2014/main" id="{98688335-65AB-ED7B-3D12-DED42780E91D}"/>
              </a:ext>
            </a:extLst>
          </p:cNvPr>
          <p:cNvSpPr>
            <a:spLocks noGrp="1"/>
          </p:cNvSpPr>
          <p:nvPr>
            <p:ph type="body" sz="quarter" idx="21"/>
          </p:nvPr>
        </p:nvSpPr>
        <p:spPr>
          <a:xfrm>
            <a:off x="6552605" y="4299388"/>
            <a:ext cx="3740908" cy="469922"/>
          </a:xfrm>
        </p:spPr>
        <p:txBody>
          <a:bodyPr>
            <a:noAutofit/>
          </a:bodyPr>
          <a:lstStyle>
            <a:lvl1pPr marL="0" indent="0">
              <a:buNone/>
              <a:defRPr sz="1600" b="1" i="0">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EB722447-B1A1-F59B-AE66-A28001AAA07D}"/>
              </a:ext>
            </a:extLst>
          </p:cNvPr>
          <p:cNvSpPr>
            <a:spLocks noGrp="1"/>
          </p:cNvSpPr>
          <p:nvPr>
            <p:ph type="body" sz="quarter" idx="22"/>
          </p:nvPr>
        </p:nvSpPr>
        <p:spPr>
          <a:xfrm>
            <a:off x="6552605" y="4767739"/>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27FD32A5-A318-0B2A-8B94-1CDA22EE6965}"/>
              </a:ext>
            </a:extLst>
          </p:cNvPr>
          <p:cNvSpPr>
            <a:spLocks noGrp="1"/>
          </p:cNvSpPr>
          <p:nvPr>
            <p:ph type="body" sz="quarter" idx="23"/>
          </p:nvPr>
        </p:nvSpPr>
        <p:spPr>
          <a:xfrm>
            <a:off x="6552605" y="5370540"/>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8EDA306-0D37-0766-F562-19FAE2A48B92}"/>
              </a:ext>
            </a:extLst>
          </p:cNvPr>
          <p:cNvSpPr>
            <a:spLocks noGrp="1"/>
          </p:cNvSpPr>
          <p:nvPr>
            <p:ph type="body" sz="quarter" idx="24"/>
          </p:nvPr>
        </p:nvSpPr>
        <p:spPr>
          <a:xfrm>
            <a:off x="6552605" y="5973341"/>
            <a:ext cx="3740908" cy="392948"/>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FE4613D0-95C0-7459-9ADA-CEB7A106938B}"/>
              </a:ext>
              <a:ext uri="{C183D7F6-B498-43B3-948B-1728B52AA6E4}">
                <adec:decorative xmlns:adec="http://schemas.microsoft.com/office/drawing/2017/decorative" val="1"/>
              </a:ext>
            </a:extLst>
          </p:cNvPr>
          <p:cNvSpPr/>
          <p:nvPr userDrawn="1"/>
        </p:nvSpPr>
        <p:spPr>
          <a:xfrm>
            <a:off x="2320748"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
        <p:nvSpPr>
          <p:cNvPr id="19" name="Decorative - Dash">
            <a:extLst>
              <a:ext uri="{FF2B5EF4-FFF2-40B4-BE49-F238E27FC236}">
                <a16:creationId xmlns:a16="http://schemas.microsoft.com/office/drawing/2014/main" id="{2049C77D-0CBE-C457-7F6A-D99DD6F5BAAC}"/>
              </a:ext>
              <a:ext uri="{C183D7F6-B498-43B3-948B-1728B52AA6E4}">
                <adec:decorative xmlns:adec="http://schemas.microsoft.com/office/drawing/2017/decorative" val="1"/>
              </a:ext>
            </a:extLst>
          </p:cNvPr>
          <p:cNvSpPr/>
          <p:nvPr userDrawn="1"/>
        </p:nvSpPr>
        <p:spPr>
          <a:xfrm>
            <a:off x="6654851" y="5248956"/>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B902"/>
              </a:solidFill>
            </a:endParaRPr>
          </a:p>
        </p:txBody>
      </p:sp>
    </p:spTree>
    <p:extLst>
      <p:ext uri="{BB962C8B-B14F-4D97-AF65-F5344CB8AC3E}">
        <p14:creationId xmlns:p14="http://schemas.microsoft.com/office/powerpoint/2010/main" val="2510674984"/>
      </p:ext>
    </p:extLst>
  </p:cSld>
  <p:clrMapOvr>
    <a:masterClrMapping/>
  </p:clrMapOvr>
</p:sldLayout>
</file>

<file path=ppt/slideLayouts/slideLayout94.xml><?xml version="1.0" encoding="utf-8"?>
<p:sldLayout xmlns:a="http://schemas.openxmlformats.org/drawingml/2006/main" xmlns:r="http://schemas.openxmlformats.org/officeDocument/2006/relationships" xmlns:p="http://schemas.openxmlformats.org/presentationml/2006/main" preserve="1" userDrawn="1">
  <p:cSld name="3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sp>
        <p:nvSpPr>
          <p:cNvPr id="6" name="Picture Placeholder 4">
            <a:extLst>
              <a:ext uri="{FF2B5EF4-FFF2-40B4-BE49-F238E27FC236}">
                <a16:creationId xmlns:a16="http://schemas.microsoft.com/office/drawing/2014/main" id="{95A92F27-BAD9-4E97-4B8D-E77B14533329}"/>
              </a:ext>
            </a:extLst>
          </p:cNvPr>
          <p:cNvSpPr>
            <a:spLocks noGrp="1"/>
          </p:cNvSpPr>
          <p:nvPr>
            <p:ph type="pic" sz="quarter" idx="10" hasCustomPrompt="1"/>
          </p:nvPr>
        </p:nvSpPr>
        <p:spPr>
          <a:xfrm>
            <a:off x="508455" y="2009048"/>
            <a:ext cx="1920070" cy="1920070"/>
          </a:xfrm>
          <a:prstGeom prst="ellipse">
            <a:avLst/>
          </a:prstGeom>
        </p:spPr>
        <p:txBody>
          <a:bodyPr/>
          <a:lstStyle>
            <a:lvl1pPr marL="0" indent="0">
              <a:buNone/>
              <a:defRPr>
                <a:noFill/>
              </a:defRPr>
            </a:lvl1pPr>
          </a:lstStyle>
          <a:p>
            <a:r>
              <a:rPr lang="en-US"/>
              <a:t>v</a:t>
            </a:r>
          </a:p>
        </p:txBody>
      </p:sp>
      <p:sp>
        <p:nvSpPr>
          <p:cNvPr id="15" name="Picture Placeholder 4">
            <a:extLst>
              <a:ext uri="{FF2B5EF4-FFF2-40B4-BE49-F238E27FC236}">
                <a16:creationId xmlns:a16="http://schemas.microsoft.com/office/drawing/2014/main" id="{0255D372-0FF9-9CDF-2913-AE2622291206}"/>
              </a:ext>
            </a:extLst>
          </p:cNvPr>
          <p:cNvSpPr>
            <a:spLocks noGrp="1"/>
          </p:cNvSpPr>
          <p:nvPr>
            <p:ph type="pic" sz="quarter" idx="16" hasCustomPrompt="1"/>
          </p:nvPr>
        </p:nvSpPr>
        <p:spPr>
          <a:xfrm>
            <a:off x="4430513" y="2009048"/>
            <a:ext cx="1920070" cy="1920070"/>
          </a:xfrm>
          <a:prstGeom prst="ellipse">
            <a:avLst/>
          </a:prstGeom>
        </p:spPr>
        <p:txBody>
          <a:bodyPr/>
          <a:lstStyle>
            <a:lvl1pPr marL="0" indent="0">
              <a:buNone/>
              <a:defRPr>
                <a:noFill/>
              </a:defRPr>
            </a:lvl1pPr>
          </a:lstStyle>
          <a:p>
            <a:r>
              <a:rPr lang="en-US"/>
              <a:t>v</a:t>
            </a:r>
          </a:p>
        </p:txBody>
      </p:sp>
      <p:sp>
        <p:nvSpPr>
          <p:cNvPr id="23" name="Picture Placeholder 4">
            <a:extLst>
              <a:ext uri="{FF2B5EF4-FFF2-40B4-BE49-F238E27FC236}">
                <a16:creationId xmlns:a16="http://schemas.microsoft.com/office/drawing/2014/main" id="{8A43BF68-F95A-4072-77E8-15CE0ABA0A41}"/>
              </a:ext>
            </a:extLst>
          </p:cNvPr>
          <p:cNvSpPr>
            <a:spLocks noGrp="1"/>
          </p:cNvSpPr>
          <p:nvPr>
            <p:ph type="pic" sz="quarter" idx="21" hasCustomPrompt="1"/>
          </p:nvPr>
        </p:nvSpPr>
        <p:spPr>
          <a:xfrm>
            <a:off x="8352572" y="2009048"/>
            <a:ext cx="1920070" cy="1920070"/>
          </a:xfrm>
          <a:prstGeom prst="ellipse">
            <a:avLst/>
          </a:prstGeom>
        </p:spPr>
        <p:txBody>
          <a:bodyPr/>
          <a:lstStyle>
            <a:lvl1pPr marL="0" indent="0">
              <a:buNone/>
              <a:defRPr>
                <a:noFill/>
              </a:defRPr>
            </a:lvl1pPr>
          </a:lstStyle>
          <a:p>
            <a:r>
              <a:rPr lang="en-US"/>
              <a:t>v</a:t>
            </a:r>
          </a:p>
        </p:txBody>
      </p:sp>
      <p:pic>
        <p:nvPicPr>
          <p:cNvPr id="5" name="Microsoft Logo">
            <a:extLst>
              <a:ext uri="{FF2B5EF4-FFF2-40B4-BE49-F238E27FC236}">
                <a16:creationId xmlns:a16="http://schemas.microsoft.com/office/drawing/2014/main" id="{290D43BD-5C03-7DC7-DC77-FA899C3AD516}"/>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Decorative - Dash">
            <a:extLst>
              <a:ext uri="{FF2B5EF4-FFF2-40B4-BE49-F238E27FC236}">
                <a16:creationId xmlns:a16="http://schemas.microsoft.com/office/drawing/2014/main" id="{F56C3EAD-14E4-8220-1244-CC433C3CB2EE}"/>
              </a:ext>
              <a:ext uri="{C183D7F6-B498-43B3-948B-1728B52AA6E4}">
                <adec:decorative xmlns:adec="http://schemas.microsoft.com/office/drawing/2017/decorative" val="1"/>
              </a:ext>
            </a:extLst>
          </p:cNvPr>
          <p:cNvSpPr/>
          <p:nvPr userDrawn="1"/>
        </p:nvSpPr>
        <p:spPr>
          <a:xfrm>
            <a:off x="570598"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8" name="Text Placeholder 12">
            <a:extLst>
              <a:ext uri="{FF2B5EF4-FFF2-40B4-BE49-F238E27FC236}">
                <a16:creationId xmlns:a16="http://schemas.microsoft.com/office/drawing/2014/main" id="{0214FE69-C285-7788-8565-47FB5FABBB5C}"/>
              </a:ext>
            </a:extLst>
          </p:cNvPr>
          <p:cNvSpPr>
            <a:spLocks noGrp="1"/>
          </p:cNvSpPr>
          <p:nvPr>
            <p:ph type="body" sz="quarter" idx="17"/>
          </p:nvPr>
        </p:nvSpPr>
        <p:spPr>
          <a:xfrm>
            <a:off x="457200"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9" name="Text Placeholder 12">
            <a:extLst>
              <a:ext uri="{FF2B5EF4-FFF2-40B4-BE49-F238E27FC236}">
                <a16:creationId xmlns:a16="http://schemas.microsoft.com/office/drawing/2014/main" id="{68286BC8-9B41-7DC5-8DB2-5D03D4FA0DB4}"/>
              </a:ext>
            </a:extLst>
          </p:cNvPr>
          <p:cNvSpPr>
            <a:spLocks noGrp="1"/>
          </p:cNvSpPr>
          <p:nvPr>
            <p:ph type="body" sz="quarter" idx="22"/>
          </p:nvPr>
        </p:nvSpPr>
        <p:spPr>
          <a:xfrm>
            <a:off x="457200"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2D5085D9-CF09-A387-155E-4B7C352E0A8E}"/>
              </a:ext>
            </a:extLst>
          </p:cNvPr>
          <p:cNvSpPr>
            <a:spLocks noGrp="1"/>
          </p:cNvSpPr>
          <p:nvPr>
            <p:ph type="body" sz="quarter" idx="23"/>
          </p:nvPr>
        </p:nvSpPr>
        <p:spPr>
          <a:xfrm>
            <a:off x="457200"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2F936151-88A7-6100-D71F-9B77B0403FEB}"/>
              </a:ext>
            </a:extLst>
          </p:cNvPr>
          <p:cNvSpPr>
            <a:spLocks noGrp="1"/>
          </p:cNvSpPr>
          <p:nvPr>
            <p:ph type="body" sz="quarter" idx="24"/>
          </p:nvPr>
        </p:nvSpPr>
        <p:spPr>
          <a:xfrm>
            <a:off x="457200"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2" name="Decorative - Dash">
            <a:extLst>
              <a:ext uri="{FF2B5EF4-FFF2-40B4-BE49-F238E27FC236}">
                <a16:creationId xmlns:a16="http://schemas.microsoft.com/office/drawing/2014/main" id="{EA1A86A6-6291-F880-C0BC-63136DAAB391}"/>
              </a:ext>
              <a:ext uri="{C183D7F6-B498-43B3-948B-1728B52AA6E4}">
                <adec:decorative xmlns:adec="http://schemas.microsoft.com/office/drawing/2017/decorative" val="1"/>
              </a:ext>
            </a:extLst>
          </p:cNvPr>
          <p:cNvSpPr/>
          <p:nvPr userDrawn="1"/>
        </p:nvSpPr>
        <p:spPr>
          <a:xfrm>
            <a:off x="4543911"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3" name="Text Placeholder 12">
            <a:extLst>
              <a:ext uri="{FF2B5EF4-FFF2-40B4-BE49-F238E27FC236}">
                <a16:creationId xmlns:a16="http://schemas.microsoft.com/office/drawing/2014/main" id="{26A53705-98F4-014A-7DF1-113A03FD6160}"/>
              </a:ext>
            </a:extLst>
          </p:cNvPr>
          <p:cNvSpPr>
            <a:spLocks noGrp="1"/>
          </p:cNvSpPr>
          <p:nvPr>
            <p:ph type="body" sz="quarter" idx="25"/>
          </p:nvPr>
        </p:nvSpPr>
        <p:spPr>
          <a:xfrm>
            <a:off x="4430513"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4" name="Text Placeholder 12">
            <a:extLst>
              <a:ext uri="{FF2B5EF4-FFF2-40B4-BE49-F238E27FC236}">
                <a16:creationId xmlns:a16="http://schemas.microsoft.com/office/drawing/2014/main" id="{67BD55EE-E5F0-DF30-A362-B370E7EBEDEF}"/>
              </a:ext>
            </a:extLst>
          </p:cNvPr>
          <p:cNvSpPr>
            <a:spLocks noGrp="1"/>
          </p:cNvSpPr>
          <p:nvPr>
            <p:ph type="body" sz="quarter" idx="26"/>
          </p:nvPr>
        </p:nvSpPr>
        <p:spPr>
          <a:xfrm>
            <a:off x="4430513"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6" name="Text Placeholder 12">
            <a:extLst>
              <a:ext uri="{FF2B5EF4-FFF2-40B4-BE49-F238E27FC236}">
                <a16:creationId xmlns:a16="http://schemas.microsoft.com/office/drawing/2014/main" id="{F06C9AE8-D830-07E0-CBF9-7BD5D99029DF}"/>
              </a:ext>
            </a:extLst>
          </p:cNvPr>
          <p:cNvSpPr>
            <a:spLocks noGrp="1"/>
          </p:cNvSpPr>
          <p:nvPr>
            <p:ph type="body" sz="quarter" idx="27"/>
          </p:nvPr>
        </p:nvSpPr>
        <p:spPr>
          <a:xfrm>
            <a:off x="4430513"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3BB64F59-4A85-20DB-5C62-5C236E28AD70}"/>
              </a:ext>
            </a:extLst>
          </p:cNvPr>
          <p:cNvSpPr>
            <a:spLocks noGrp="1"/>
          </p:cNvSpPr>
          <p:nvPr>
            <p:ph type="body" sz="quarter" idx="28"/>
          </p:nvPr>
        </p:nvSpPr>
        <p:spPr>
          <a:xfrm>
            <a:off x="4430513"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Decorative - Dash">
            <a:extLst>
              <a:ext uri="{FF2B5EF4-FFF2-40B4-BE49-F238E27FC236}">
                <a16:creationId xmlns:a16="http://schemas.microsoft.com/office/drawing/2014/main" id="{AF4474DA-FC9E-D127-EEE1-21396C6F61F7}"/>
              </a:ext>
              <a:ext uri="{C183D7F6-B498-43B3-948B-1728B52AA6E4}">
                <adec:decorative xmlns:adec="http://schemas.microsoft.com/office/drawing/2017/decorative" val="1"/>
              </a:ext>
            </a:extLst>
          </p:cNvPr>
          <p:cNvSpPr/>
          <p:nvPr userDrawn="1"/>
        </p:nvSpPr>
        <p:spPr>
          <a:xfrm>
            <a:off x="8394695" y="5234774"/>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1"/>
              </a:solidFill>
            </a:endParaRPr>
          </a:p>
        </p:txBody>
      </p:sp>
      <p:sp>
        <p:nvSpPr>
          <p:cNvPr id="19" name="Text Placeholder 12">
            <a:extLst>
              <a:ext uri="{FF2B5EF4-FFF2-40B4-BE49-F238E27FC236}">
                <a16:creationId xmlns:a16="http://schemas.microsoft.com/office/drawing/2014/main" id="{32F37ABF-3F0F-42B1-EECD-7F217833A04E}"/>
              </a:ext>
            </a:extLst>
          </p:cNvPr>
          <p:cNvSpPr>
            <a:spLocks noGrp="1"/>
          </p:cNvSpPr>
          <p:nvPr>
            <p:ph type="body" sz="quarter" idx="29"/>
          </p:nvPr>
        </p:nvSpPr>
        <p:spPr>
          <a:xfrm>
            <a:off x="8281297" y="41691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0" name="Text Placeholder 12">
            <a:extLst>
              <a:ext uri="{FF2B5EF4-FFF2-40B4-BE49-F238E27FC236}">
                <a16:creationId xmlns:a16="http://schemas.microsoft.com/office/drawing/2014/main" id="{287959EE-E7AB-C80F-6C43-8E696C5FB8B4}"/>
              </a:ext>
            </a:extLst>
          </p:cNvPr>
          <p:cNvSpPr>
            <a:spLocks noGrp="1"/>
          </p:cNvSpPr>
          <p:nvPr>
            <p:ph type="body" sz="quarter" idx="30"/>
          </p:nvPr>
        </p:nvSpPr>
        <p:spPr>
          <a:xfrm>
            <a:off x="8281297" y="4632791"/>
            <a:ext cx="3740908" cy="430079"/>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1" name="Text Placeholder 12">
            <a:extLst>
              <a:ext uri="{FF2B5EF4-FFF2-40B4-BE49-F238E27FC236}">
                <a16:creationId xmlns:a16="http://schemas.microsoft.com/office/drawing/2014/main" id="{29C1E15F-E32A-6DF3-0E2A-3C08FAB6CE3B}"/>
              </a:ext>
            </a:extLst>
          </p:cNvPr>
          <p:cNvSpPr>
            <a:spLocks noGrp="1"/>
          </p:cNvSpPr>
          <p:nvPr>
            <p:ph type="body" sz="quarter" idx="31"/>
          </p:nvPr>
        </p:nvSpPr>
        <p:spPr>
          <a:xfrm>
            <a:off x="8281297" y="5379767"/>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2" name="Text Placeholder 12">
            <a:extLst>
              <a:ext uri="{FF2B5EF4-FFF2-40B4-BE49-F238E27FC236}">
                <a16:creationId xmlns:a16="http://schemas.microsoft.com/office/drawing/2014/main" id="{317D0A0D-2181-A4EE-444A-18C63E315064}"/>
              </a:ext>
            </a:extLst>
          </p:cNvPr>
          <p:cNvSpPr>
            <a:spLocks noGrp="1"/>
          </p:cNvSpPr>
          <p:nvPr>
            <p:ph type="body" sz="quarter" idx="32"/>
          </p:nvPr>
        </p:nvSpPr>
        <p:spPr>
          <a:xfrm>
            <a:off x="8281297" y="5974912"/>
            <a:ext cx="3740908" cy="355112"/>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Tree>
    <p:extLst>
      <p:ext uri="{BB962C8B-B14F-4D97-AF65-F5344CB8AC3E}">
        <p14:creationId xmlns:p14="http://schemas.microsoft.com/office/powerpoint/2010/main" val="1670984366"/>
      </p:ext>
    </p:extLst>
  </p:cSld>
  <p:clrMapOvr>
    <a:masterClrMapping/>
  </p:clrMapOvr>
</p:sldLayout>
</file>

<file path=ppt/slideLayouts/slideLayout95.xml><?xml version="1.0" encoding="utf-8"?>
<p:sldLayout xmlns:a="http://schemas.openxmlformats.org/drawingml/2006/main" xmlns:r="http://schemas.openxmlformats.org/officeDocument/2006/relationships" xmlns:p="http://schemas.openxmlformats.org/presentationml/2006/main" preserve="1" userDrawn="1">
  <p:cSld name="4 Speaker Bio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hasCustomPrompt="1"/>
          </p:nvPr>
        </p:nvSpPr>
        <p:spPr/>
        <p:txBody>
          <a:bodyPr/>
          <a:lstStyle/>
          <a:p>
            <a:r>
              <a:rPr lang="en-US"/>
              <a:t>Speaker Bio</a:t>
            </a:r>
          </a:p>
        </p:txBody>
      </p:sp>
      <p:sp>
        <p:nvSpPr>
          <p:cNvPr id="3" name="Date Placeholder 2">
            <a:extLst>
              <a:ext uri="{FF2B5EF4-FFF2-40B4-BE49-F238E27FC236}">
                <a16:creationId xmlns:a16="http://schemas.microsoft.com/office/drawing/2014/main" id="{676AAB96-4FAF-41A9-B7AF-D5978206095D}"/>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pic>
        <p:nvPicPr>
          <p:cNvPr id="4" name="Picture 3" descr="Logo&#10;&#10;Description automatically generated with medium confidence">
            <a:extLst>
              <a:ext uri="{FF2B5EF4-FFF2-40B4-BE49-F238E27FC236}">
                <a16:creationId xmlns:a16="http://schemas.microsoft.com/office/drawing/2014/main" id="{D60D4974-3946-E2DF-367B-720F8AD8C023}"/>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9573553" y="4235505"/>
            <a:ext cx="2881440" cy="2881440"/>
          </a:xfrm>
          <a:prstGeom prst="rect">
            <a:avLst/>
          </a:prstGeom>
        </p:spPr>
      </p:pic>
      <p:pic>
        <p:nvPicPr>
          <p:cNvPr id="5" name="Microsoft Logo">
            <a:extLst>
              <a:ext uri="{FF2B5EF4-FFF2-40B4-BE49-F238E27FC236}">
                <a16:creationId xmlns:a16="http://schemas.microsoft.com/office/drawing/2014/main" id="{2406F9F5-3737-BB71-4694-72A5F5A82A09}"/>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
        <p:nvSpPr>
          <p:cNvPr id="7" name="Picture Placeholder 4">
            <a:extLst>
              <a:ext uri="{FF2B5EF4-FFF2-40B4-BE49-F238E27FC236}">
                <a16:creationId xmlns:a16="http://schemas.microsoft.com/office/drawing/2014/main" id="{E9A5A8F8-E09D-8C9A-EE80-6533181C87A0}"/>
              </a:ext>
            </a:extLst>
          </p:cNvPr>
          <p:cNvSpPr>
            <a:spLocks noGrp="1"/>
          </p:cNvSpPr>
          <p:nvPr>
            <p:ph type="pic" sz="quarter" idx="10"/>
          </p:nvPr>
        </p:nvSpPr>
        <p:spPr>
          <a:xfrm>
            <a:off x="457200" y="2036937"/>
            <a:ext cx="1392063" cy="1392063"/>
          </a:xfrm>
          <a:prstGeom prst="ellipse">
            <a:avLst/>
          </a:prstGeom>
        </p:spPr>
        <p:txBody>
          <a:bodyPr/>
          <a:lstStyle>
            <a:lvl1pPr marL="0" indent="0">
              <a:buNone/>
              <a:defRPr>
                <a:noFill/>
              </a:defRPr>
            </a:lvl1pPr>
          </a:lstStyle>
          <a:p>
            <a:endParaRPr lang="en-US"/>
          </a:p>
        </p:txBody>
      </p:sp>
      <p:sp>
        <p:nvSpPr>
          <p:cNvPr id="8" name="Decorative - Dash">
            <a:extLst>
              <a:ext uri="{FF2B5EF4-FFF2-40B4-BE49-F238E27FC236}">
                <a16:creationId xmlns:a16="http://schemas.microsoft.com/office/drawing/2014/main" id="{CA6856F3-5838-8E13-C49A-44C3EFE5E13B}"/>
              </a:ext>
              <a:ext uri="{C183D7F6-B498-43B3-948B-1728B52AA6E4}">
                <adec:decorative xmlns:adec="http://schemas.microsoft.com/office/drawing/2017/decorative" val="1"/>
              </a:ext>
            </a:extLst>
          </p:cNvPr>
          <p:cNvSpPr/>
          <p:nvPr userDrawn="1"/>
        </p:nvSpPr>
        <p:spPr>
          <a:xfrm>
            <a:off x="2318870"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9" name="Text Placeholder 12">
            <a:extLst>
              <a:ext uri="{FF2B5EF4-FFF2-40B4-BE49-F238E27FC236}">
                <a16:creationId xmlns:a16="http://schemas.microsoft.com/office/drawing/2014/main" id="{BE9D5C1C-7277-42AD-7F3B-D44D97EE5EAF}"/>
              </a:ext>
            </a:extLst>
          </p:cNvPr>
          <p:cNvSpPr>
            <a:spLocks noGrp="1"/>
          </p:cNvSpPr>
          <p:nvPr>
            <p:ph type="body" sz="quarter" idx="17"/>
          </p:nvPr>
        </p:nvSpPr>
        <p:spPr>
          <a:xfrm>
            <a:off x="2209754"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0" name="Text Placeholder 12">
            <a:extLst>
              <a:ext uri="{FF2B5EF4-FFF2-40B4-BE49-F238E27FC236}">
                <a16:creationId xmlns:a16="http://schemas.microsoft.com/office/drawing/2014/main" id="{B14B1A8E-45CB-D619-23F8-86C5FBD5CBC3}"/>
              </a:ext>
            </a:extLst>
          </p:cNvPr>
          <p:cNvSpPr>
            <a:spLocks noGrp="1"/>
          </p:cNvSpPr>
          <p:nvPr>
            <p:ph type="body" sz="quarter" idx="27"/>
          </p:nvPr>
        </p:nvSpPr>
        <p:spPr>
          <a:xfrm>
            <a:off x="2209754"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1" name="Text Placeholder 12">
            <a:extLst>
              <a:ext uri="{FF2B5EF4-FFF2-40B4-BE49-F238E27FC236}">
                <a16:creationId xmlns:a16="http://schemas.microsoft.com/office/drawing/2014/main" id="{F5914410-356A-DBC9-2D95-2338BC91D773}"/>
              </a:ext>
            </a:extLst>
          </p:cNvPr>
          <p:cNvSpPr>
            <a:spLocks noGrp="1"/>
          </p:cNvSpPr>
          <p:nvPr>
            <p:ph type="body" sz="quarter" idx="28" hasCustomPrompt="1"/>
          </p:nvPr>
        </p:nvSpPr>
        <p:spPr>
          <a:xfrm>
            <a:off x="2209754"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2" name="Text Placeholder 12">
            <a:extLst>
              <a:ext uri="{FF2B5EF4-FFF2-40B4-BE49-F238E27FC236}">
                <a16:creationId xmlns:a16="http://schemas.microsoft.com/office/drawing/2014/main" id="{4DE77063-3DBE-94F9-5268-4E827560931E}"/>
              </a:ext>
            </a:extLst>
          </p:cNvPr>
          <p:cNvSpPr>
            <a:spLocks noGrp="1"/>
          </p:cNvSpPr>
          <p:nvPr>
            <p:ph type="body" sz="quarter" idx="29" hasCustomPrompt="1"/>
          </p:nvPr>
        </p:nvSpPr>
        <p:spPr>
          <a:xfrm>
            <a:off x="481315"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3" name="Picture Placeholder 4">
            <a:extLst>
              <a:ext uri="{FF2B5EF4-FFF2-40B4-BE49-F238E27FC236}">
                <a16:creationId xmlns:a16="http://schemas.microsoft.com/office/drawing/2014/main" id="{243E90EB-A1DC-2401-AAC8-F149D15B6C47}"/>
              </a:ext>
            </a:extLst>
          </p:cNvPr>
          <p:cNvSpPr>
            <a:spLocks noGrp="1"/>
          </p:cNvSpPr>
          <p:nvPr>
            <p:ph type="pic" sz="quarter" idx="30"/>
          </p:nvPr>
        </p:nvSpPr>
        <p:spPr>
          <a:xfrm>
            <a:off x="457200" y="4044157"/>
            <a:ext cx="1392063" cy="1392063"/>
          </a:xfrm>
          <a:prstGeom prst="ellipse">
            <a:avLst/>
          </a:prstGeom>
        </p:spPr>
        <p:txBody>
          <a:bodyPr/>
          <a:lstStyle>
            <a:lvl1pPr marL="0" indent="0">
              <a:buNone/>
              <a:defRPr>
                <a:noFill/>
              </a:defRPr>
            </a:lvl1pPr>
          </a:lstStyle>
          <a:p>
            <a:endParaRPr lang="en-US"/>
          </a:p>
        </p:txBody>
      </p:sp>
      <p:sp>
        <p:nvSpPr>
          <p:cNvPr id="14" name="Decorative - Dash">
            <a:extLst>
              <a:ext uri="{FF2B5EF4-FFF2-40B4-BE49-F238E27FC236}">
                <a16:creationId xmlns:a16="http://schemas.microsoft.com/office/drawing/2014/main" id="{5A48398E-01CD-D984-ACAF-61E5DEF4EAD0}"/>
              </a:ext>
              <a:ext uri="{C183D7F6-B498-43B3-948B-1728B52AA6E4}">
                <adec:decorative xmlns:adec="http://schemas.microsoft.com/office/drawing/2017/decorative" val="1"/>
              </a:ext>
            </a:extLst>
          </p:cNvPr>
          <p:cNvSpPr/>
          <p:nvPr userDrawn="1"/>
        </p:nvSpPr>
        <p:spPr>
          <a:xfrm>
            <a:off x="2318870"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16" name="Text Placeholder 12">
            <a:extLst>
              <a:ext uri="{FF2B5EF4-FFF2-40B4-BE49-F238E27FC236}">
                <a16:creationId xmlns:a16="http://schemas.microsoft.com/office/drawing/2014/main" id="{09C65A73-B947-132A-B212-5235B309E6B8}"/>
              </a:ext>
            </a:extLst>
          </p:cNvPr>
          <p:cNvSpPr>
            <a:spLocks noGrp="1"/>
          </p:cNvSpPr>
          <p:nvPr>
            <p:ph type="body" sz="quarter" idx="31"/>
          </p:nvPr>
        </p:nvSpPr>
        <p:spPr>
          <a:xfrm>
            <a:off x="2209754"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7" name="Text Placeholder 12">
            <a:extLst>
              <a:ext uri="{FF2B5EF4-FFF2-40B4-BE49-F238E27FC236}">
                <a16:creationId xmlns:a16="http://schemas.microsoft.com/office/drawing/2014/main" id="{63FAB255-11E0-9D40-40E8-6085805F8F29}"/>
              </a:ext>
            </a:extLst>
          </p:cNvPr>
          <p:cNvSpPr>
            <a:spLocks noGrp="1"/>
          </p:cNvSpPr>
          <p:nvPr>
            <p:ph type="body" sz="quarter" idx="32"/>
          </p:nvPr>
        </p:nvSpPr>
        <p:spPr>
          <a:xfrm>
            <a:off x="2209754"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18" name="Text Placeholder 12">
            <a:extLst>
              <a:ext uri="{FF2B5EF4-FFF2-40B4-BE49-F238E27FC236}">
                <a16:creationId xmlns:a16="http://schemas.microsoft.com/office/drawing/2014/main" id="{0EAEA586-406F-00A8-C660-FB0F56DA162A}"/>
              </a:ext>
            </a:extLst>
          </p:cNvPr>
          <p:cNvSpPr>
            <a:spLocks noGrp="1"/>
          </p:cNvSpPr>
          <p:nvPr>
            <p:ph type="body" sz="quarter" idx="33" hasCustomPrompt="1"/>
          </p:nvPr>
        </p:nvSpPr>
        <p:spPr>
          <a:xfrm>
            <a:off x="2209754"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19" name="Text Placeholder 12">
            <a:extLst>
              <a:ext uri="{FF2B5EF4-FFF2-40B4-BE49-F238E27FC236}">
                <a16:creationId xmlns:a16="http://schemas.microsoft.com/office/drawing/2014/main" id="{607A38C6-752F-A603-0BB4-E949B23BB31F}"/>
              </a:ext>
            </a:extLst>
          </p:cNvPr>
          <p:cNvSpPr>
            <a:spLocks noGrp="1"/>
          </p:cNvSpPr>
          <p:nvPr>
            <p:ph type="body" sz="quarter" idx="34" hasCustomPrompt="1"/>
          </p:nvPr>
        </p:nvSpPr>
        <p:spPr>
          <a:xfrm>
            <a:off x="481315"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0" name="Picture Placeholder 4">
            <a:extLst>
              <a:ext uri="{FF2B5EF4-FFF2-40B4-BE49-F238E27FC236}">
                <a16:creationId xmlns:a16="http://schemas.microsoft.com/office/drawing/2014/main" id="{795955C9-D943-FFFC-20C7-00047A1835FE}"/>
              </a:ext>
            </a:extLst>
          </p:cNvPr>
          <p:cNvSpPr>
            <a:spLocks noGrp="1"/>
          </p:cNvSpPr>
          <p:nvPr>
            <p:ph type="pic" sz="quarter" idx="35"/>
          </p:nvPr>
        </p:nvSpPr>
        <p:spPr>
          <a:xfrm>
            <a:off x="6244683" y="2036937"/>
            <a:ext cx="1392063" cy="1392063"/>
          </a:xfrm>
          <a:prstGeom prst="ellipse">
            <a:avLst/>
          </a:prstGeom>
        </p:spPr>
        <p:txBody>
          <a:bodyPr/>
          <a:lstStyle>
            <a:lvl1pPr marL="0" indent="0">
              <a:buNone/>
              <a:defRPr>
                <a:noFill/>
              </a:defRPr>
            </a:lvl1pPr>
          </a:lstStyle>
          <a:p>
            <a:endParaRPr lang="en-US"/>
          </a:p>
        </p:txBody>
      </p:sp>
      <p:sp>
        <p:nvSpPr>
          <p:cNvPr id="21" name="Decorative - Dash">
            <a:extLst>
              <a:ext uri="{FF2B5EF4-FFF2-40B4-BE49-F238E27FC236}">
                <a16:creationId xmlns:a16="http://schemas.microsoft.com/office/drawing/2014/main" id="{B7650A0E-EC0C-D646-FD37-BFB114B69131}"/>
              </a:ext>
              <a:ext uri="{C183D7F6-B498-43B3-948B-1728B52AA6E4}">
                <adec:decorative xmlns:adec="http://schemas.microsoft.com/office/drawing/2017/decorative" val="1"/>
              </a:ext>
            </a:extLst>
          </p:cNvPr>
          <p:cNvSpPr/>
          <p:nvPr userDrawn="1"/>
        </p:nvSpPr>
        <p:spPr>
          <a:xfrm>
            <a:off x="8106353" y="315176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22" name="Text Placeholder 12">
            <a:extLst>
              <a:ext uri="{FF2B5EF4-FFF2-40B4-BE49-F238E27FC236}">
                <a16:creationId xmlns:a16="http://schemas.microsoft.com/office/drawing/2014/main" id="{752EF6CC-ECF0-9323-5511-11F0BC738B6E}"/>
              </a:ext>
            </a:extLst>
          </p:cNvPr>
          <p:cNvSpPr>
            <a:spLocks noGrp="1"/>
          </p:cNvSpPr>
          <p:nvPr>
            <p:ph type="body" sz="quarter" idx="36"/>
          </p:nvPr>
        </p:nvSpPr>
        <p:spPr>
          <a:xfrm>
            <a:off x="7997237" y="210285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4" name="Text Placeholder 12">
            <a:extLst>
              <a:ext uri="{FF2B5EF4-FFF2-40B4-BE49-F238E27FC236}">
                <a16:creationId xmlns:a16="http://schemas.microsoft.com/office/drawing/2014/main" id="{F74876E9-D662-CD0F-B0A9-A8B1A3A0C2F6}"/>
              </a:ext>
            </a:extLst>
          </p:cNvPr>
          <p:cNvSpPr>
            <a:spLocks noGrp="1"/>
          </p:cNvSpPr>
          <p:nvPr>
            <p:ph type="body" sz="quarter" idx="37"/>
          </p:nvPr>
        </p:nvSpPr>
        <p:spPr>
          <a:xfrm>
            <a:off x="7997237" y="256921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25" name="Text Placeholder 12">
            <a:extLst>
              <a:ext uri="{FF2B5EF4-FFF2-40B4-BE49-F238E27FC236}">
                <a16:creationId xmlns:a16="http://schemas.microsoft.com/office/drawing/2014/main" id="{FBCFF6D2-3081-8A4E-DD8D-723ED521A6E7}"/>
              </a:ext>
            </a:extLst>
          </p:cNvPr>
          <p:cNvSpPr>
            <a:spLocks noGrp="1"/>
          </p:cNvSpPr>
          <p:nvPr>
            <p:ph type="body" sz="quarter" idx="38" hasCustomPrompt="1"/>
          </p:nvPr>
        </p:nvSpPr>
        <p:spPr>
          <a:xfrm>
            <a:off x="7997237" y="342900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6" name="Text Placeholder 12">
            <a:extLst>
              <a:ext uri="{FF2B5EF4-FFF2-40B4-BE49-F238E27FC236}">
                <a16:creationId xmlns:a16="http://schemas.microsoft.com/office/drawing/2014/main" id="{3F1DFEFB-5DD2-576F-DEE6-3FC78AE8D939}"/>
              </a:ext>
            </a:extLst>
          </p:cNvPr>
          <p:cNvSpPr>
            <a:spLocks noGrp="1"/>
          </p:cNvSpPr>
          <p:nvPr>
            <p:ph type="body" sz="quarter" idx="39" hasCustomPrompt="1"/>
          </p:nvPr>
        </p:nvSpPr>
        <p:spPr>
          <a:xfrm>
            <a:off x="6268798" y="342900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27" name="Picture Placeholder 4">
            <a:extLst>
              <a:ext uri="{FF2B5EF4-FFF2-40B4-BE49-F238E27FC236}">
                <a16:creationId xmlns:a16="http://schemas.microsoft.com/office/drawing/2014/main" id="{118807F5-9471-81BC-A496-F2C441282592}"/>
              </a:ext>
            </a:extLst>
          </p:cNvPr>
          <p:cNvSpPr>
            <a:spLocks noGrp="1"/>
          </p:cNvSpPr>
          <p:nvPr>
            <p:ph type="pic" sz="quarter" idx="40"/>
          </p:nvPr>
        </p:nvSpPr>
        <p:spPr>
          <a:xfrm>
            <a:off x="6244683" y="4044157"/>
            <a:ext cx="1392063" cy="1392063"/>
          </a:xfrm>
          <a:prstGeom prst="ellipse">
            <a:avLst/>
          </a:prstGeom>
        </p:spPr>
        <p:txBody>
          <a:bodyPr/>
          <a:lstStyle>
            <a:lvl1pPr marL="0" indent="0">
              <a:buNone/>
              <a:defRPr>
                <a:noFill/>
              </a:defRPr>
            </a:lvl1pPr>
          </a:lstStyle>
          <a:p>
            <a:endParaRPr lang="en-US"/>
          </a:p>
        </p:txBody>
      </p:sp>
      <p:sp>
        <p:nvSpPr>
          <p:cNvPr id="28" name="Decorative - Dash">
            <a:extLst>
              <a:ext uri="{FF2B5EF4-FFF2-40B4-BE49-F238E27FC236}">
                <a16:creationId xmlns:a16="http://schemas.microsoft.com/office/drawing/2014/main" id="{313D276D-F703-B8B0-3B8D-D3879CCD06DD}"/>
              </a:ext>
              <a:ext uri="{C183D7F6-B498-43B3-948B-1728B52AA6E4}">
                <adec:decorative xmlns:adec="http://schemas.microsoft.com/office/drawing/2017/decorative" val="1"/>
              </a:ext>
            </a:extLst>
          </p:cNvPr>
          <p:cNvSpPr/>
          <p:nvPr userDrawn="1"/>
        </p:nvSpPr>
        <p:spPr>
          <a:xfrm>
            <a:off x="8106353" y="5158983"/>
            <a:ext cx="326571" cy="45719"/>
          </a:xfrm>
          <a:prstGeom prst="rect">
            <a:avLst/>
          </a:prstGeom>
          <a:solidFill>
            <a:srgbClr val="0D84F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2A436E"/>
              </a:solidFill>
            </a:endParaRPr>
          </a:p>
        </p:txBody>
      </p:sp>
      <p:sp>
        <p:nvSpPr>
          <p:cNvPr id="30" name="Text Placeholder 12">
            <a:extLst>
              <a:ext uri="{FF2B5EF4-FFF2-40B4-BE49-F238E27FC236}">
                <a16:creationId xmlns:a16="http://schemas.microsoft.com/office/drawing/2014/main" id="{16923886-D997-4E3C-8CE1-898C39AD3A20}"/>
              </a:ext>
            </a:extLst>
          </p:cNvPr>
          <p:cNvSpPr>
            <a:spLocks noGrp="1"/>
          </p:cNvSpPr>
          <p:nvPr>
            <p:ph type="body" sz="quarter" idx="41"/>
          </p:nvPr>
        </p:nvSpPr>
        <p:spPr>
          <a:xfrm>
            <a:off x="7997237" y="4110072"/>
            <a:ext cx="3740908" cy="430079"/>
          </a:xfrm>
        </p:spPr>
        <p:txBody>
          <a:bodyPr>
            <a:noAutofit/>
          </a:bodyPr>
          <a:lstStyle>
            <a:lvl1pPr marL="0" indent="0">
              <a:buNone/>
              <a:defRPr sz="1400" b="1" i="0">
                <a:solidFill>
                  <a:schemeClr val="bg1"/>
                </a:solidFill>
                <a:latin typeface="Segoe UI Semibold" panose="020B0502040204020203" pitchFamily="34" charset="0"/>
                <a:cs typeface="Segoe UI Semibold"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1" name="Text Placeholder 12">
            <a:extLst>
              <a:ext uri="{FF2B5EF4-FFF2-40B4-BE49-F238E27FC236}">
                <a16:creationId xmlns:a16="http://schemas.microsoft.com/office/drawing/2014/main" id="{A9672D39-8492-F1CD-2F05-75630465A9D8}"/>
              </a:ext>
            </a:extLst>
          </p:cNvPr>
          <p:cNvSpPr>
            <a:spLocks noGrp="1"/>
          </p:cNvSpPr>
          <p:nvPr>
            <p:ph type="body" sz="quarter" idx="42"/>
          </p:nvPr>
        </p:nvSpPr>
        <p:spPr>
          <a:xfrm>
            <a:off x="7997237" y="4576435"/>
            <a:ext cx="3740908" cy="430079"/>
          </a:xfrm>
        </p:spPr>
        <p:txBody>
          <a:bodyPr>
            <a:noAutofit/>
          </a:bodyPr>
          <a:lstStyle>
            <a:lvl1pPr marL="0" indent="0">
              <a:buNone/>
              <a:defRPr sz="12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p:txBody>
      </p:sp>
      <p:sp>
        <p:nvSpPr>
          <p:cNvPr id="32" name="Text Placeholder 12">
            <a:extLst>
              <a:ext uri="{FF2B5EF4-FFF2-40B4-BE49-F238E27FC236}">
                <a16:creationId xmlns:a16="http://schemas.microsoft.com/office/drawing/2014/main" id="{8151FAE2-36B5-62CF-D57A-B52FF007DC8B}"/>
              </a:ext>
            </a:extLst>
          </p:cNvPr>
          <p:cNvSpPr>
            <a:spLocks noGrp="1"/>
          </p:cNvSpPr>
          <p:nvPr>
            <p:ph type="body" sz="quarter" idx="43" hasCustomPrompt="1"/>
          </p:nvPr>
        </p:nvSpPr>
        <p:spPr>
          <a:xfrm>
            <a:off x="7997237" y="5436220"/>
            <a:ext cx="3740908" cy="358541"/>
          </a:xfrm>
        </p:spPr>
        <p:txBody>
          <a:bodyPr>
            <a:noAutofit/>
          </a:bodyPr>
          <a:lstStyle>
            <a:lvl1pPr marL="0" indent="0">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
        <p:nvSpPr>
          <p:cNvPr id="33" name="Text Placeholder 12">
            <a:extLst>
              <a:ext uri="{FF2B5EF4-FFF2-40B4-BE49-F238E27FC236}">
                <a16:creationId xmlns:a16="http://schemas.microsoft.com/office/drawing/2014/main" id="{E9B2A4EC-F144-EF97-D08F-985CECA3BF5C}"/>
              </a:ext>
            </a:extLst>
          </p:cNvPr>
          <p:cNvSpPr>
            <a:spLocks noGrp="1"/>
          </p:cNvSpPr>
          <p:nvPr>
            <p:ph type="body" sz="quarter" idx="44" hasCustomPrompt="1"/>
          </p:nvPr>
        </p:nvSpPr>
        <p:spPr>
          <a:xfrm>
            <a:off x="6268798" y="5436220"/>
            <a:ext cx="1367948" cy="358541"/>
          </a:xfrm>
        </p:spPr>
        <p:txBody>
          <a:bodyPr>
            <a:noAutofit/>
          </a:bodyPr>
          <a:lstStyle>
            <a:lvl1pPr marL="0" indent="0" algn="ctr">
              <a:buNone/>
              <a:defRPr sz="1100" b="0" i="0">
                <a:solidFill>
                  <a:schemeClr val="bg1"/>
                </a:solidFill>
                <a:latin typeface="Segoe UI" panose="020B0502040204020203" pitchFamily="34" charset="0"/>
                <a:cs typeface="Segoe UI" panose="020B0502040204020203" pitchFamily="34" charset="0"/>
              </a:defRPr>
            </a:lvl1pPr>
            <a:lvl2pPr marL="457200" indent="0">
              <a:buNone/>
              <a:defRPr/>
            </a:lvl2pPr>
            <a:lvl3pPr marL="914400" indent="0">
              <a:buNone/>
              <a:defRPr/>
            </a:lvl3pPr>
            <a:lvl4pPr marL="1371600" indent="0">
              <a:buNone/>
              <a:defRPr/>
            </a:lvl4pPr>
            <a:lvl5pPr marL="1828800" indent="0">
              <a:buNone/>
              <a:defRPr/>
            </a:lvl5pPr>
          </a:lstStyle>
          <a:p>
            <a:pPr lvl="0"/>
            <a:r>
              <a:rPr lang="en-US"/>
              <a:t>Contact Info</a:t>
            </a:r>
          </a:p>
        </p:txBody>
      </p:sp>
    </p:spTree>
    <p:extLst>
      <p:ext uri="{BB962C8B-B14F-4D97-AF65-F5344CB8AC3E}">
        <p14:creationId xmlns:p14="http://schemas.microsoft.com/office/powerpoint/2010/main" val="3115041632"/>
      </p:ext>
    </p:extLst>
  </p:cSld>
  <p:clrMapOvr>
    <a:masterClrMapping/>
  </p:clrMapOvr>
</p:sldLayout>
</file>

<file path=ppt/slideLayouts/slideLayout96.xml><?xml version="1.0" encoding="utf-8"?>
<p:sldLayout xmlns:a="http://schemas.openxmlformats.org/drawingml/2006/main" xmlns:r="http://schemas.openxmlformats.org/officeDocument/2006/relationships" xmlns:p="http://schemas.openxmlformats.org/presentationml/2006/main" preserve="1" userDrawn="1">
  <p:cSld name="Basic - For Content_Dark">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02A2FFF6-BC98-B149-ABF7-0B08EF9FE745}"/>
              </a:ext>
              <a:ext uri="{C183D7F6-B498-43B3-948B-1728B52AA6E4}">
                <adec:decorative xmlns:adec="http://schemas.microsoft.com/office/drawing/2017/decorative" val="1"/>
              </a:ext>
            </a:extLst>
          </p:cNvPr>
          <p:cNvSpPr>
            <a:spLocks noGrp="1"/>
          </p:cNvSpPr>
          <p:nvPr>
            <p:ph type="dt" sz="half" idx="11"/>
          </p:nvPr>
        </p:nvSpPr>
        <p:spPr/>
        <p:txBody>
          <a:bodyPr/>
          <a:lstStyle/>
          <a:p>
            <a:fld id="{1E5358D1-79CF-DE4F-A686-B9E8FC8A73FF}" type="datetimeFigureOut">
              <a:rPr lang="en-US" smtClean="0"/>
              <a:pPr/>
              <a:t>3/7/2025</a:t>
            </a:fld>
            <a:endParaRPr lang="en-US"/>
          </a:p>
        </p:txBody>
      </p:sp>
      <p:sp>
        <p:nvSpPr>
          <p:cNvPr id="2" name="Picture Placeholder 2">
            <a:extLst>
              <a:ext uri="{FF2B5EF4-FFF2-40B4-BE49-F238E27FC236}">
                <a16:creationId xmlns:a16="http://schemas.microsoft.com/office/drawing/2014/main" id="{0162A476-4216-4651-1FAB-1B533D009718}"/>
              </a:ext>
            </a:extLst>
          </p:cNvPr>
          <p:cNvSpPr>
            <a:spLocks noGrp="1"/>
          </p:cNvSpPr>
          <p:nvPr>
            <p:ph type="pic" sz="quarter" idx="10"/>
          </p:nvPr>
        </p:nvSpPr>
        <p:spPr>
          <a:xfrm>
            <a:off x="457200" y="822324"/>
            <a:ext cx="11297797" cy="5295199"/>
          </a:xfrm>
        </p:spPr>
        <p:txBody>
          <a:bodyPr/>
          <a:lstStyle>
            <a:lvl1pPr>
              <a:defRPr>
                <a:noFill/>
              </a:defRPr>
            </a:lvl1pPr>
          </a:lstStyle>
          <a:p>
            <a:endParaRPr lang="en-US"/>
          </a:p>
        </p:txBody>
      </p:sp>
      <p:pic>
        <p:nvPicPr>
          <p:cNvPr id="5" name="Microsoft Logo">
            <a:extLst>
              <a:ext uri="{FF2B5EF4-FFF2-40B4-BE49-F238E27FC236}">
                <a16:creationId xmlns:a16="http://schemas.microsoft.com/office/drawing/2014/main" id="{FE48535C-F845-1EDF-229E-B77B1578B5B3}"/>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228663776"/>
      </p:ext>
    </p:extLst>
  </p:cSld>
  <p:clrMapOvr>
    <a:masterClrMapping/>
  </p:clrMapOvr>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userDrawn="1">
  <p:cSld name="Content - Video_Dark">
    <p:spTree>
      <p:nvGrpSpPr>
        <p:cNvPr id="1" name=""/>
        <p:cNvGrpSpPr/>
        <p:nvPr/>
      </p:nvGrpSpPr>
      <p:grpSpPr>
        <a:xfrm>
          <a:off x="0" y="0"/>
          <a:ext cx="0" cy="0"/>
          <a:chOff x="0" y="0"/>
          <a:chExt cx="0" cy="0"/>
        </a:xfrm>
      </p:grpSpPr>
      <p:sp>
        <p:nvSpPr>
          <p:cNvPr id="5" name="Media Placeholder 4">
            <a:extLst>
              <a:ext uri="{FF2B5EF4-FFF2-40B4-BE49-F238E27FC236}">
                <a16:creationId xmlns:a16="http://schemas.microsoft.com/office/drawing/2014/main" id="{7B591101-8E80-6149-A9E3-335F5D8622CA}"/>
              </a:ext>
            </a:extLst>
          </p:cNvPr>
          <p:cNvSpPr>
            <a:spLocks noGrp="1"/>
          </p:cNvSpPr>
          <p:nvPr>
            <p:ph type="media" sz="quarter" idx="11"/>
          </p:nvPr>
        </p:nvSpPr>
        <p:spPr>
          <a:xfrm>
            <a:off x="457201" y="822325"/>
            <a:ext cx="11297796" cy="5295900"/>
          </a:xfrm>
        </p:spPr>
        <p:txBody>
          <a:bodyPr/>
          <a:lstStyle>
            <a:lvl1pPr>
              <a:defRPr>
                <a:noFill/>
              </a:defRPr>
            </a:lvl1pPr>
          </a:lstStyle>
          <a:p>
            <a:endParaRPr lang="en-US"/>
          </a:p>
        </p:txBody>
      </p:sp>
      <p:sp>
        <p:nvSpPr>
          <p:cNvPr id="4" name="Date Placeholder 3">
            <a:extLst>
              <a:ext uri="{FF2B5EF4-FFF2-40B4-BE49-F238E27FC236}">
                <a16:creationId xmlns:a16="http://schemas.microsoft.com/office/drawing/2014/main" id="{DF68737E-D10F-42D7-8ED0-E7CBB316EBA9}"/>
              </a:ext>
              <a:ext uri="{C183D7F6-B498-43B3-948B-1728B52AA6E4}">
                <adec:decorative xmlns:adec="http://schemas.microsoft.com/office/drawing/2017/decorative" val="1"/>
              </a:ext>
            </a:extLst>
          </p:cNvPr>
          <p:cNvSpPr>
            <a:spLocks noGrp="1"/>
          </p:cNvSpPr>
          <p:nvPr>
            <p:ph type="dt" sz="half" idx="12"/>
          </p:nvPr>
        </p:nvSpPr>
        <p:spPr/>
        <p:txBody>
          <a:bodyPr/>
          <a:lstStyle/>
          <a:p>
            <a:fld id="{1E5358D1-79CF-DE4F-A686-B9E8FC8A73FF}" type="datetimeFigureOut">
              <a:rPr lang="en-US" smtClean="0"/>
              <a:pPr/>
              <a:t>3/7/2025</a:t>
            </a:fld>
            <a:endParaRPr lang="en-US"/>
          </a:p>
        </p:txBody>
      </p:sp>
      <p:pic>
        <p:nvPicPr>
          <p:cNvPr id="3" name="Microsoft Logo">
            <a:extLst>
              <a:ext uri="{FF2B5EF4-FFF2-40B4-BE49-F238E27FC236}">
                <a16:creationId xmlns:a16="http://schemas.microsoft.com/office/drawing/2014/main" id="{78248198-2657-A8AB-ED5C-70E95D8EA29D}"/>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74799567"/>
      </p:ext>
    </p:extLst>
  </p:cSld>
  <p:clrMapOvr>
    <a:masterClrMapping/>
  </p:clrMapOvr>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userDrawn="1">
  <p:cSld name="Content - Single Column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E29D84-1874-0443-88E6-E38867CBD28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A1B0F32-91D5-FA4F-B634-F15D1C3D9546}"/>
              </a:ext>
            </a:extLst>
          </p:cNvPr>
          <p:cNvSpPr>
            <a:spLocks noGrp="1"/>
          </p:cNvSpPr>
          <p:nvPr>
            <p:ph sz="half" idx="1"/>
          </p:nvPr>
        </p:nvSpPr>
        <p:spPr>
          <a:xfrm>
            <a:off x="457200" y="2142642"/>
            <a:ext cx="5638800" cy="3761754"/>
          </a:xfr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6F8EB87-A1BB-4636-B6EC-DCE978CEE2DA}"/>
              </a:ext>
              <a:ext uri="{C183D7F6-B498-43B3-948B-1728B52AA6E4}">
                <adec:decorative xmlns:adec="http://schemas.microsoft.com/office/drawing/2017/decorative" val="1"/>
              </a:ext>
            </a:extLst>
          </p:cNvPr>
          <p:cNvSpPr>
            <a:spLocks noGrp="1"/>
          </p:cNvSpPr>
          <p:nvPr>
            <p:ph type="dt" sz="half" idx="10"/>
          </p:nvPr>
        </p:nvSpPr>
        <p:spPr/>
        <p:txBody>
          <a:bodyPr/>
          <a:lstStyle/>
          <a:p>
            <a:fld id="{1E5358D1-79CF-DE4F-A686-B9E8FC8A73FF}" type="datetimeFigureOut">
              <a:rPr lang="en-US" smtClean="0"/>
              <a:pPr/>
              <a:t>3/7/2025</a:t>
            </a:fld>
            <a:endParaRPr lang="en-US"/>
          </a:p>
        </p:txBody>
      </p:sp>
      <p:pic>
        <p:nvPicPr>
          <p:cNvPr id="5" name="Picture 4" descr="Logo, company name&#10;&#10;Description automatically generated">
            <a:extLst>
              <a:ext uri="{FF2B5EF4-FFF2-40B4-BE49-F238E27FC236}">
                <a16:creationId xmlns:a16="http://schemas.microsoft.com/office/drawing/2014/main" id="{878AF432-0526-41D9-4327-FF036E899C6F}"/>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7755542" y="3302414"/>
            <a:ext cx="6858000" cy="6858000"/>
          </a:xfrm>
          <a:prstGeom prst="rect">
            <a:avLst/>
          </a:prstGeom>
        </p:spPr>
      </p:pic>
      <p:pic>
        <p:nvPicPr>
          <p:cNvPr id="6" name="Microsoft Logo">
            <a:extLst>
              <a:ext uri="{FF2B5EF4-FFF2-40B4-BE49-F238E27FC236}">
                <a16:creationId xmlns:a16="http://schemas.microsoft.com/office/drawing/2014/main" id="{AFA6D940-26E3-9271-A1BC-AC654F283DA3}"/>
              </a:ext>
              <a:ext uri="{C183D7F6-B498-43B3-948B-1728B52AA6E4}">
                <adec:decorative xmlns:adec="http://schemas.microsoft.com/office/drawing/2017/decorative" val="1"/>
              </a:ext>
            </a:extLst>
          </p:cNvPr>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58767784"/>
      </p:ext>
    </p:extLst>
  </p:cSld>
  <p:clrMapOvr>
    <a:masterClrMapping/>
  </p:clrMapOvr>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userDrawn="1">
  <p:cSld name="Content - Timeline - Alternate_Dark">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149509-7A9D-A24D-A478-F7123A7974FE}"/>
              </a:ext>
            </a:extLst>
          </p:cNvPr>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FE0AF490-D082-41C2-A100-81AB91A9F288}"/>
              </a:ext>
              <a:ext uri="{C183D7F6-B498-43B3-948B-1728B52AA6E4}">
                <adec:decorative xmlns:adec="http://schemas.microsoft.com/office/drawing/2017/decorative" val="1"/>
              </a:ext>
            </a:extLst>
          </p:cNvPr>
          <p:cNvSpPr>
            <a:spLocks noGrp="1"/>
          </p:cNvSpPr>
          <p:nvPr>
            <p:ph type="dt" sz="half" idx="15"/>
          </p:nvPr>
        </p:nvSpPr>
        <p:spPr/>
        <p:txBody>
          <a:bodyPr/>
          <a:lstStyle/>
          <a:p>
            <a:fld id="{1E5358D1-79CF-DE4F-A686-B9E8FC8A73FF}" type="datetimeFigureOut">
              <a:rPr lang="en-US" smtClean="0"/>
              <a:pPr/>
              <a:t>3/7/2025</a:t>
            </a:fld>
            <a:endParaRPr lang="en-US"/>
          </a:p>
        </p:txBody>
      </p:sp>
      <p:grpSp>
        <p:nvGrpSpPr>
          <p:cNvPr id="26" name="Group 25">
            <a:extLst>
              <a:ext uri="{FF2B5EF4-FFF2-40B4-BE49-F238E27FC236}">
                <a16:creationId xmlns:a16="http://schemas.microsoft.com/office/drawing/2014/main" id="{B82126E6-97BC-1535-FC97-DC399316C230}"/>
              </a:ext>
            </a:extLst>
          </p:cNvPr>
          <p:cNvGrpSpPr/>
          <p:nvPr userDrawn="1"/>
        </p:nvGrpSpPr>
        <p:grpSpPr>
          <a:xfrm>
            <a:off x="3873189" y="4086915"/>
            <a:ext cx="7821005" cy="441547"/>
            <a:chOff x="3873189" y="4086915"/>
            <a:chExt cx="7821005" cy="441547"/>
          </a:xfrm>
        </p:grpSpPr>
        <p:cxnSp>
          <p:nvCxnSpPr>
            <p:cNvPr id="8" name="Straight Connector 7">
              <a:extLst>
                <a:ext uri="{FF2B5EF4-FFF2-40B4-BE49-F238E27FC236}">
                  <a16:creationId xmlns:a16="http://schemas.microsoft.com/office/drawing/2014/main" id="{9DE077FA-387E-FA62-79E7-F63058771990}"/>
                </a:ext>
              </a:extLst>
            </p:cNvPr>
            <p:cNvCxnSpPr>
              <a:cxnSpLocks/>
              <a:stCxn id="11" idx="2"/>
              <a:endCxn id="12" idx="6"/>
            </p:cNvCxnSpPr>
            <p:nvPr userDrawn="1"/>
          </p:nvCxnSpPr>
          <p:spPr>
            <a:xfrm>
              <a:off x="3873189" y="4307689"/>
              <a:ext cx="7821005" cy="0"/>
            </a:xfrm>
            <a:prstGeom prst="line">
              <a:avLst/>
            </a:prstGeom>
            <a:ln w="25400">
              <a:solidFill>
                <a:schemeClr val="bg1"/>
              </a:solidFill>
            </a:ln>
          </p:spPr>
          <p:style>
            <a:lnRef idx="1">
              <a:schemeClr val="accent1"/>
            </a:lnRef>
            <a:fillRef idx="0">
              <a:schemeClr val="accent1"/>
            </a:fillRef>
            <a:effectRef idx="0">
              <a:schemeClr val="accent1"/>
            </a:effectRef>
            <a:fontRef idx="minor">
              <a:schemeClr val="tx1"/>
            </a:fontRef>
          </p:style>
        </p:cxnSp>
        <p:sp>
          <p:nvSpPr>
            <p:cNvPr id="11" name="Oval 10">
              <a:extLst>
                <a:ext uri="{FF2B5EF4-FFF2-40B4-BE49-F238E27FC236}">
                  <a16:creationId xmlns:a16="http://schemas.microsoft.com/office/drawing/2014/main" id="{FF8CE64A-9E9A-9203-FB2F-1A6484EFD7E4}"/>
                </a:ext>
              </a:extLst>
            </p:cNvPr>
            <p:cNvSpPr/>
            <p:nvPr userDrawn="1"/>
          </p:nvSpPr>
          <p:spPr>
            <a:xfrm>
              <a:off x="3873189"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1D3933B9-2DA9-21D6-7412-3F085850FADF}"/>
                </a:ext>
              </a:extLst>
            </p:cNvPr>
            <p:cNvSpPr/>
            <p:nvPr userDrawn="1"/>
          </p:nvSpPr>
          <p:spPr>
            <a:xfrm>
              <a:off x="11508214" y="4214699"/>
              <a:ext cx="185980" cy="185980"/>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Oval 16">
              <a:extLst>
                <a:ext uri="{FF2B5EF4-FFF2-40B4-BE49-F238E27FC236}">
                  <a16:creationId xmlns:a16="http://schemas.microsoft.com/office/drawing/2014/main" id="{1FFB7100-5E43-FB93-1C61-23246EF059F6}"/>
                </a:ext>
              </a:extLst>
            </p:cNvPr>
            <p:cNvSpPr/>
            <p:nvPr userDrawn="1"/>
          </p:nvSpPr>
          <p:spPr>
            <a:xfrm>
              <a:off x="7564916" y="4086915"/>
              <a:ext cx="441547" cy="441547"/>
            </a:xfrm>
            <a:prstGeom prst="ellipse">
              <a:avLst/>
            </a:prstGeom>
            <a:solidFill>
              <a:srgbClr val="2A436E"/>
            </a:solidFill>
            <a:ln w="254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F0004B4F-AF2D-35B4-982D-481586299C01}"/>
                </a:ext>
              </a:extLst>
            </p:cNvPr>
            <p:cNvSpPr/>
            <p:nvPr userDrawn="1"/>
          </p:nvSpPr>
          <p:spPr>
            <a:xfrm>
              <a:off x="9239490"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706EE8BB-793D-64FE-C277-B273DB547934}"/>
                </a:ext>
              </a:extLst>
            </p:cNvPr>
            <p:cNvSpPr/>
            <p:nvPr userDrawn="1"/>
          </p:nvSpPr>
          <p:spPr>
            <a:xfrm>
              <a:off x="5890342" y="4086915"/>
              <a:ext cx="441547" cy="441547"/>
            </a:xfrm>
            <a:prstGeom prst="ellipse">
              <a:avLst/>
            </a:prstGeom>
            <a:solidFill>
              <a:srgbClr val="2A436E"/>
            </a:solidFill>
            <a:ln w="2540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EDD712AE-0CDF-4A3D-E635-78E234A1F8B4}"/>
                </a:ext>
              </a:extLst>
            </p:cNvPr>
            <p:cNvSpPr/>
            <p:nvPr userDrawn="1"/>
          </p:nvSpPr>
          <p:spPr>
            <a:xfrm>
              <a:off x="4555650"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394A3589-7890-B74F-DE6A-9DAA53EAED6E}"/>
                </a:ext>
              </a:extLst>
            </p:cNvPr>
            <p:cNvSpPr/>
            <p:nvPr userDrawn="1"/>
          </p:nvSpPr>
          <p:spPr>
            <a:xfrm>
              <a:off x="10720648" y="4162147"/>
              <a:ext cx="291084" cy="291084"/>
            </a:xfrm>
            <a:prstGeom prst="ellipse">
              <a:avLst/>
            </a:prstGeom>
            <a:solidFill>
              <a:srgbClr val="2A436E"/>
            </a:solidFill>
            <a:ln w="25400">
              <a:solidFill>
                <a:srgbClr val="0D84F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 name="Text Placeholder 23">
            <a:extLst>
              <a:ext uri="{FF2B5EF4-FFF2-40B4-BE49-F238E27FC236}">
                <a16:creationId xmlns:a16="http://schemas.microsoft.com/office/drawing/2014/main" id="{94AB04E1-FAD5-DA82-D467-29E048422F63}"/>
              </a:ext>
            </a:extLst>
          </p:cNvPr>
          <p:cNvSpPr>
            <a:spLocks noGrp="1"/>
          </p:cNvSpPr>
          <p:nvPr>
            <p:ph type="body" sz="quarter" idx="10" hasCustomPrompt="1"/>
          </p:nvPr>
        </p:nvSpPr>
        <p:spPr>
          <a:xfrm>
            <a:off x="4089430"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1</a:t>
            </a:r>
          </a:p>
        </p:txBody>
      </p:sp>
      <p:sp>
        <p:nvSpPr>
          <p:cNvPr id="4" name="Text Placeholder 23">
            <a:extLst>
              <a:ext uri="{FF2B5EF4-FFF2-40B4-BE49-F238E27FC236}">
                <a16:creationId xmlns:a16="http://schemas.microsoft.com/office/drawing/2014/main" id="{4CB8CE73-ED36-39DE-5C57-12E27EEC7049}"/>
              </a:ext>
            </a:extLst>
          </p:cNvPr>
          <p:cNvSpPr>
            <a:spLocks noGrp="1"/>
          </p:cNvSpPr>
          <p:nvPr>
            <p:ph type="body" sz="quarter" idx="11" hasCustomPrompt="1"/>
          </p:nvPr>
        </p:nvSpPr>
        <p:spPr>
          <a:xfrm>
            <a:off x="5499353"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2</a:t>
            </a:r>
          </a:p>
        </p:txBody>
      </p:sp>
      <p:sp>
        <p:nvSpPr>
          <p:cNvPr id="5" name="Text Placeholder 23">
            <a:extLst>
              <a:ext uri="{FF2B5EF4-FFF2-40B4-BE49-F238E27FC236}">
                <a16:creationId xmlns:a16="http://schemas.microsoft.com/office/drawing/2014/main" id="{03379039-5873-53DE-EBD8-0A152F5F81B1}"/>
              </a:ext>
            </a:extLst>
          </p:cNvPr>
          <p:cNvSpPr>
            <a:spLocks noGrp="1"/>
          </p:cNvSpPr>
          <p:nvPr>
            <p:ph type="body" sz="quarter" idx="12" hasCustomPrompt="1"/>
          </p:nvPr>
        </p:nvSpPr>
        <p:spPr>
          <a:xfrm>
            <a:off x="7159746"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3</a:t>
            </a:r>
          </a:p>
        </p:txBody>
      </p:sp>
      <p:sp>
        <p:nvSpPr>
          <p:cNvPr id="7" name="Text Placeholder 23">
            <a:extLst>
              <a:ext uri="{FF2B5EF4-FFF2-40B4-BE49-F238E27FC236}">
                <a16:creationId xmlns:a16="http://schemas.microsoft.com/office/drawing/2014/main" id="{C6CAC997-F3AD-D906-EA4D-494759705585}"/>
              </a:ext>
            </a:extLst>
          </p:cNvPr>
          <p:cNvSpPr>
            <a:spLocks noGrp="1"/>
          </p:cNvSpPr>
          <p:nvPr>
            <p:ph type="body" sz="quarter" idx="13" hasCustomPrompt="1"/>
          </p:nvPr>
        </p:nvSpPr>
        <p:spPr>
          <a:xfrm>
            <a:off x="8848501"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4</a:t>
            </a:r>
          </a:p>
        </p:txBody>
      </p:sp>
      <p:sp>
        <p:nvSpPr>
          <p:cNvPr id="9" name="Text Placeholder 23">
            <a:extLst>
              <a:ext uri="{FF2B5EF4-FFF2-40B4-BE49-F238E27FC236}">
                <a16:creationId xmlns:a16="http://schemas.microsoft.com/office/drawing/2014/main" id="{6A314F51-93FC-608B-0556-041A69404C74}"/>
              </a:ext>
            </a:extLst>
          </p:cNvPr>
          <p:cNvSpPr>
            <a:spLocks noGrp="1"/>
          </p:cNvSpPr>
          <p:nvPr>
            <p:ph type="body" sz="quarter" idx="14" hasCustomPrompt="1"/>
          </p:nvPr>
        </p:nvSpPr>
        <p:spPr>
          <a:xfrm>
            <a:off x="10254428" y="4549954"/>
            <a:ext cx="1269893" cy="291078"/>
          </a:xfrm>
        </p:spPr>
        <p:txBody>
          <a:bodyPr>
            <a:normAutofit/>
          </a:bodyPr>
          <a:lstStyle>
            <a:lvl1pPr marL="0" indent="0" algn="ctr">
              <a:buNone/>
              <a:defRPr sz="1200"/>
            </a:lvl1pPr>
            <a:lvl2pPr marL="457200" indent="0">
              <a:buNone/>
              <a:defRPr/>
            </a:lvl2pPr>
            <a:lvl3pPr marL="914400" indent="0">
              <a:buNone/>
              <a:defRPr/>
            </a:lvl3pPr>
            <a:lvl4pPr marL="1371600" indent="0">
              <a:buNone/>
              <a:defRPr/>
            </a:lvl4pPr>
            <a:lvl5pPr marL="1828800" indent="0">
              <a:buNone/>
              <a:defRPr/>
            </a:lvl5pPr>
          </a:lstStyle>
          <a:p>
            <a:pPr lvl="0"/>
            <a:r>
              <a:rPr lang="en-US"/>
              <a:t>Point 5</a:t>
            </a:r>
          </a:p>
        </p:txBody>
      </p:sp>
      <p:pic>
        <p:nvPicPr>
          <p:cNvPr id="10" name="Microsoft Logo">
            <a:extLst>
              <a:ext uri="{FF2B5EF4-FFF2-40B4-BE49-F238E27FC236}">
                <a16:creationId xmlns:a16="http://schemas.microsoft.com/office/drawing/2014/main" id="{3E10598F-9524-18AC-102D-C5511F60AB4F}"/>
              </a:ext>
              <a:ext uri="{C183D7F6-B498-43B3-948B-1728B52AA6E4}">
                <adec:decorative xmlns:adec="http://schemas.microsoft.com/office/drawing/2017/decorative" val="1"/>
              </a:ext>
            </a:extLst>
          </p:cNvPr>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457200" y="296315"/>
            <a:ext cx="988036" cy="384722"/>
          </a:xfrm>
          <a:prstGeom prst="rect">
            <a:avLst/>
          </a:prstGeom>
        </p:spPr>
      </p:pic>
    </p:spTree>
    <p:extLst>
      <p:ext uri="{BB962C8B-B14F-4D97-AF65-F5344CB8AC3E}">
        <p14:creationId xmlns:p14="http://schemas.microsoft.com/office/powerpoint/2010/main" val="3622764012"/>
      </p:ext>
    </p:extLst>
  </p:cSld>
  <p:clrMapOvr>
    <a:masterClrMapping/>
  </p:clrMapOvr>
  <p:extLst>
    <p:ext uri="{DCECCB84-F9BA-43D5-87BE-67443E8EF086}">
      <p15:sldGuideLst xmlns:p15="http://schemas.microsoft.com/office/powerpoint/2012/main">
        <p15:guide id="1" orient="horz" pos="2160">
          <p15:clr>
            <a:srgbClr val="FBAE40"/>
          </p15:clr>
        </p15:guide>
        <p15:guide id="2" pos="3840">
          <p15:clr>
            <a:srgbClr val="FBAE40"/>
          </p15:clr>
        </p15:guide>
      </p15:sldGuideLst>
    </p:ext>
  </p:extLs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slideLayout" Target="../slideLayouts/slideLayout29.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image" Target="../media/image1.emf"/><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13" Type="http://schemas.openxmlformats.org/officeDocument/2006/relationships/slideLayout" Target="../slideLayouts/slideLayout42.xml"/><Relationship Id="rId18" Type="http://schemas.openxmlformats.org/officeDocument/2006/relationships/slideLayout" Target="../slideLayouts/slideLayout47.xml"/><Relationship Id="rId26" Type="http://schemas.openxmlformats.org/officeDocument/2006/relationships/slideLayout" Target="../slideLayouts/slideLayout55.xml"/><Relationship Id="rId39" Type="http://schemas.openxmlformats.org/officeDocument/2006/relationships/slideLayout" Target="../slideLayouts/slideLayout68.xml"/><Relationship Id="rId21" Type="http://schemas.openxmlformats.org/officeDocument/2006/relationships/slideLayout" Target="../slideLayouts/slideLayout50.xml"/><Relationship Id="rId34" Type="http://schemas.openxmlformats.org/officeDocument/2006/relationships/slideLayout" Target="../slideLayouts/slideLayout63.xml"/><Relationship Id="rId42" Type="http://schemas.openxmlformats.org/officeDocument/2006/relationships/slideLayout" Target="../slideLayouts/slideLayout71.xml"/><Relationship Id="rId47" Type="http://schemas.openxmlformats.org/officeDocument/2006/relationships/slideLayout" Target="../slideLayouts/slideLayout76.xml"/><Relationship Id="rId50" Type="http://schemas.openxmlformats.org/officeDocument/2006/relationships/slideLayout" Target="../slideLayouts/slideLayout79.xml"/><Relationship Id="rId7" Type="http://schemas.openxmlformats.org/officeDocument/2006/relationships/slideLayout" Target="../slideLayouts/slideLayout36.xml"/><Relationship Id="rId2" Type="http://schemas.openxmlformats.org/officeDocument/2006/relationships/slideLayout" Target="../slideLayouts/slideLayout31.xml"/><Relationship Id="rId16" Type="http://schemas.openxmlformats.org/officeDocument/2006/relationships/slideLayout" Target="../slideLayouts/slideLayout45.xml"/><Relationship Id="rId29" Type="http://schemas.openxmlformats.org/officeDocument/2006/relationships/slideLayout" Target="../slideLayouts/slideLayout58.xml"/><Relationship Id="rId11" Type="http://schemas.openxmlformats.org/officeDocument/2006/relationships/slideLayout" Target="../slideLayouts/slideLayout40.xml"/><Relationship Id="rId24" Type="http://schemas.openxmlformats.org/officeDocument/2006/relationships/slideLayout" Target="../slideLayouts/slideLayout53.xml"/><Relationship Id="rId32" Type="http://schemas.openxmlformats.org/officeDocument/2006/relationships/slideLayout" Target="../slideLayouts/slideLayout61.xml"/><Relationship Id="rId37" Type="http://schemas.openxmlformats.org/officeDocument/2006/relationships/slideLayout" Target="../slideLayouts/slideLayout66.xml"/><Relationship Id="rId40" Type="http://schemas.openxmlformats.org/officeDocument/2006/relationships/slideLayout" Target="../slideLayouts/slideLayout69.xml"/><Relationship Id="rId45" Type="http://schemas.openxmlformats.org/officeDocument/2006/relationships/slideLayout" Target="../slideLayouts/slideLayout74.xml"/><Relationship Id="rId53" Type="http://schemas.openxmlformats.org/officeDocument/2006/relationships/image" Target="../media/image12.svg"/><Relationship Id="rId5" Type="http://schemas.openxmlformats.org/officeDocument/2006/relationships/slideLayout" Target="../slideLayouts/slideLayout34.xml"/><Relationship Id="rId10" Type="http://schemas.openxmlformats.org/officeDocument/2006/relationships/slideLayout" Target="../slideLayouts/slideLayout39.xml"/><Relationship Id="rId19" Type="http://schemas.openxmlformats.org/officeDocument/2006/relationships/slideLayout" Target="../slideLayouts/slideLayout48.xml"/><Relationship Id="rId31" Type="http://schemas.openxmlformats.org/officeDocument/2006/relationships/slideLayout" Target="../slideLayouts/slideLayout60.xml"/><Relationship Id="rId44" Type="http://schemas.openxmlformats.org/officeDocument/2006/relationships/slideLayout" Target="../slideLayouts/slideLayout73.xml"/><Relationship Id="rId52" Type="http://schemas.openxmlformats.org/officeDocument/2006/relationships/image" Target="../media/image11.png"/><Relationship Id="rId4" Type="http://schemas.openxmlformats.org/officeDocument/2006/relationships/slideLayout" Target="../slideLayouts/slideLayout33.xml"/><Relationship Id="rId9" Type="http://schemas.openxmlformats.org/officeDocument/2006/relationships/slideLayout" Target="../slideLayouts/slideLayout38.xml"/><Relationship Id="rId14" Type="http://schemas.openxmlformats.org/officeDocument/2006/relationships/slideLayout" Target="../slideLayouts/slideLayout43.xml"/><Relationship Id="rId22" Type="http://schemas.openxmlformats.org/officeDocument/2006/relationships/slideLayout" Target="../slideLayouts/slideLayout51.xml"/><Relationship Id="rId27" Type="http://schemas.openxmlformats.org/officeDocument/2006/relationships/slideLayout" Target="../slideLayouts/slideLayout56.xml"/><Relationship Id="rId30" Type="http://schemas.openxmlformats.org/officeDocument/2006/relationships/slideLayout" Target="../slideLayouts/slideLayout59.xml"/><Relationship Id="rId35" Type="http://schemas.openxmlformats.org/officeDocument/2006/relationships/slideLayout" Target="../slideLayouts/slideLayout64.xml"/><Relationship Id="rId43" Type="http://schemas.openxmlformats.org/officeDocument/2006/relationships/slideLayout" Target="../slideLayouts/slideLayout72.xml"/><Relationship Id="rId48" Type="http://schemas.openxmlformats.org/officeDocument/2006/relationships/slideLayout" Target="../slideLayouts/slideLayout77.xml"/><Relationship Id="rId8" Type="http://schemas.openxmlformats.org/officeDocument/2006/relationships/slideLayout" Target="../slideLayouts/slideLayout37.xml"/><Relationship Id="rId51" Type="http://schemas.openxmlformats.org/officeDocument/2006/relationships/theme" Target="../theme/theme2.xml"/><Relationship Id="rId3" Type="http://schemas.openxmlformats.org/officeDocument/2006/relationships/slideLayout" Target="../slideLayouts/slideLayout32.xml"/><Relationship Id="rId12" Type="http://schemas.openxmlformats.org/officeDocument/2006/relationships/slideLayout" Target="../slideLayouts/slideLayout41.xml"/><Relationship Id="rId17" Type="http://schemas.openxmlformats.org/officeDocument/2006/relationships/slideLayout" Target="../slideLayouts/slideLayout46.xml"/><Relationship Id="rId25" Type="http://schemas.openxmlformats.org/officeDocument/2006/relationships/slideLayout" Target="../slideLayouts/slideLayout54.xml"/><Relationship Id="rId33" Type="http://schemas.openxmlformats.org/officeDocument/2006/relationships/slideLayout" Target="../slideLayouts/slideLayout62.xml"/><Relationship Id="rId38" Type="http://schemas.openxmlformats.org/officeDocument/2006/relationships/slideLayout" Target="../slideLayouts/slideLayout67.xml"/><Relationship Id="rId46" Type="http://schemas.openxmlformats.org/officeDocument/2006/relationships/slideLayout" Target="../slideLayouts/slideLayout75.xml"/><Relationship Id="rId20" Type="http://schemas.openxmlformats.org/officeDocument/2006/relationships/slideLayout" Target="../slideLayouts/slideLayout49.xml"/><Relationship Id="rId41" Type="http://schemas.openxmlformats.org/officeDocument/2006/relationships/slideLayout" Target="../slideLayouts/slideLayout70.xml"/><Relationship Id="rId1" Type="http://schemas.openxmlformats.org/officeDocument/2006/relationships/slideLayout" Target="../slideLayouts/slideLayout30.xml"/><Relationship Id="rId6" Type="http://schemas.openxmlformats.org/officeDocument/2006/relationships/slideLayout" Target="../slideLayouts/slideLayout35.xml"/><Relationship Id="rId15" Type="http://schemas.openxmlformats.org/officeDocument/2006/relationships/slideLayout" Target="../slideLayouts/slideLayout44.xml"/><Relationship Id="rId23" Type="http://schemas.openxmlformats.org/officeDocument/2006/relationships/slideLayout" Target="../slideLayouts/slideLayout52.xml"/><Relationship Id="rId28" Type="http://schemas.openxmlformats.org/officeDocument/2006/relationships/slideLayout" Target="../slideLayouts/slideLayout57.xml"/><Relationship Id="rId36" Type="http://schemas.openxmlformats.org/officeDocument/2006/relationships/slideLayout" Target="../slideLayouts/slideLayout65.xml"/><Relationship Id="rId49" Type="http://schemas.openxmlformats.org/officeDocument/2006/relationships/slideLayout" Target="../slideLayouts/slideLayout78.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87.xml"/><Relationship Id="rId13" Type="http://schemas.openxmlformats.org/officeDocument/2006/relationships/slideLayout" Target="../slideLayouts/slideLayout92.xml"/><Relationship Id="rId18" Type="http://schemas.openxmlformats.org/officeDocument/2006/relationships/slideLayout" Target="../slideLayouts/slideLayout97.xml"/><Relationship Id="rId3" Type="http://schemas.openxmlformats.org/officeDocument/2006/relationships/slideLayout" Target="../slideLayouts/slideLayout82.xml"/><Relationship Id="rId21" Type="http://schemas.openxmlformats.org/officeDocument/2006/relationships/slideLayout" Target="../slideLayouts/slideLayout100.xml"/><Relationship Id="rId7" Type="http://schemas.openxmlformats.org/officeDocument/2006/relationships/slideLayout" Target="../slideLayouts/slideLayout86.xml"/><Relationship Id="rId12" Type="http://schemas.openxmlformats.org/officeDocument/2006/relationships/slideLayout" Target="../slideLayouts/slideLayout91.xml"/><Relationship Id="rId17" Type="http://schemas.openxmlformats.org/officeDocument/2006/relationships/slideLayout" Target="../slideLayouts/slideLayout96.xml"/><Relationship Id="rId2" Type="http://schemas.openxmlformats.org/officeDocument/2006/relationships/slideLayout" Target="../slideLayouts/slideLayout81.xml"/><Relationship Id="rId16" Type="http://schemas.openxmlformats.org/officeDocument/2006/relationships/slideLayout" Target="../slideLayouts/slideLayout95.xml"/><Relationship Id="rId20" Type="http://schemas.openxmlformats.org/officeDocument/2006/relationships/slideLayout" Target="../slideLayouts/slideLayout99.xml"/><Relationship Id="rId1" Type="http://schemas.openxmlformats.org/officeDocument/2006/relationships/slideLayout" Target="../slideLayouts/slideLayout80.xml"/><Relationship Id="rId6" Type="http://schemas.openxmlformats.org/officeDocument/2006/relationships/slideLayout" Target="../slideLayouts/slideLayout85.xml"/><Relationship Id="rId11" Type="http://schemas.openxmlformats.org/officeDocument/2006/relationships/slideLayout" Target="../slideLayouts/slideLayout90.xml"/><Relationship Id="rId24" Type="http://schemas.openxmlformats.org/officeDocument/2006/relationships/theme" Target="../theme/theme3.xml"/><Relationship Id="rId5" Type="http://schemas.openxmlformats.org/officeDocument/2006/relationships/slideLayout" Target="../slideLayouts/slideLayout84.xml"/><Relationship Id="rId15" Type="http://schemas.openxmlformats.org/officeDocument/2006/relationships/slideLayout" Target="../slideLayouts/slideLayout94.xml"/><Relationship Id="rId23" Type="http://schemas.openxmlformats.org/officeDocument/2006/relationships/slideLayout" Target="../slideLayouts/slideLayout102.xml"/><Relationship Id="rId10" Type="http://schemas.openxmlformats.org/officeDocument/2006/relationships/slideLayout" Target="../slideLayouts/slideLayout89.xml"/><Relationship Id="rId19" Type="http://schemas.openxmlformats.org/officeDocument/2006/relationships/slideLayout" Target="../slideLayouts/slideLayout98.xml"/><Relationship Id="rId4" Type="http://schemas.openxmlformats.org/officeDocument/2006/relationships/slideLayout" Target="../slideLayouts/slideLayout83.xml"/><Relationship Id="rId9" Type="http://schemas.openxmlformats.org/officeDocument/2006/relationships/slideLayout" Target="../slideLayouts/slideLayout88.xml"/><Relationship Id="rId14" Type="http://schemas.openxmlformats.org/officeDocument/2006/relationships/slideLayout" Target="../slideLayouts/slideLayout93.xml"/><Relationship Id="rId22" Type="http://schemas.openxmlformats.org/officeDocument/2006/relationships/slideLayout" Target="../slideLayouts/slideLayout101.xml"/></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110.xml"/><Relationship Id="rId13" Type="http://schemas.openxmlformats.org/officeDocument/2006/relationships/slideLayout" Target="../slideLayouts/slideLayout115.xml"/><Relationship Id="rId3" Type="http://schemas.openxmlformats.org/officeDocument/2006/relationships/slideLayout" Target="../slideLayouts/slideLayout105.xml"/><Relationship Id="rId7" Type="http://schemas.openxmlformats.org/officeDocument/2006/relationships/slideLayout" Target="../slideLayouts/slideLayout109.xml"/><Relationship Id="rId12" Type="http://schemas.openxmlformats.org/officeDocument/2006/relationships/slideLayout" Target="../slideLayouts/slideLayout114.xml"/><Relationship Id="rId2" Type="http://schemas.openxmlformats.org/officeDocument/2006/relationships/slideLayout" Target="../slideLayouts/slideLayout104.xml"/><Relationship Id="rId1" Type="http://schemas.openxmlformats.org/officeDocument/2006/relationships/slideLayout" Target="../slideLayouts/slideLayout103.xml"/><Relationship Id="rId6" Type="http://schemas.openxmlformats.org/officeDocument/2006/relationships/slideLayout" Target="../slideLayouts/slideLayout108.xml"/><Relationship Id="rId11" Type="http://schemas.openxmlformats.org/officeDocument/2006/relationships/slideLayout" Target="../slideLayouts/slideLayout113.xml"/><Relationship Id="rId5" Type="http://schemas.openxmlformats.org/officeDocument/2006/relationships/slideLayout" Target="../slideLayouts/slideLayout107.xml"/><Relationship Id="rId10" Type="http://schemas.openxmlformats.org/officeDocument/2006/relationships/slideLayout" Target="../slideLayouts/slideLayout112.xml"/><Relationship Id="rId4" Type="http://schemas.openxmlformats.org/officeDocument/2006/relationships/slideLayout" Target="../slideLayouts/slideLayout106.xml"/><Relationship Id="rId9" Type="http://schemas.openxmlformats.org/officeDocument/2006/relationships/slideLayout" Target="../slideLayouts/slideLayout111.xml"/><Relationship Id="rId14"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1"/>
            <a:ext cx="11018520" cy="492443"/>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4"/>
            <a:ext cx="11018520" cy="1573080"/>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ctr" defTabSz="932449" rtl="0" eaLnBrk="1" fontAlgn="base" latinLnBrk="0" hangingPunct="1">
              <a:lnSpc>
                <a:spcPct val="90000"/>
              </a:lnSpc>
              <a:spcBef>
                <a:spcPct val="0"/>
              </a:spcBef>
              <a:spcAft>
                <a:spcPct val="0"/>
              </a:spcAft>
              <a:buClrTx/>
              <a:buSzTx/>
              <a:buFontTx/>
              <a:buNone/>
              <a:tabLst/>
              <a:defRPr/>
            </a:pPr>
            <a:endParaRPr kumimoji="0" lang="en-US" sz="2400" b="0" i="0" u="none" strike="noStrike" kern="1200" cap="none" spc="0" normalizeH="0" baseline="0" noProof="0">
              <a:ln>
                <a:noFill/>
              </a:ln>
              <a:gradFill>
                <a:gsLst>
                  <a:gs pos="0">
                    <a:srgbClr val="FFFFFF"/>
                  </a:gs>
                  <a:gs pos="100000">
                    <a:srgbClr val="FFFFFF"/>
                  </a:gs>
                </a:gsLst>
                <a:lin ang="5400000" scaled="0"/>
              </a:gradFill>
              <a:effectLst/>
              <a:uLnTx/>
              <a:uFillTx/>
              <a:latin typeface="Segoe UI"/>
              <a:ea typeface="Segoe UI" pitchFamily="34" charset="0"/>
              <a:cs typeface="Segoe UI" pitchFamily="34" charset="0"/>
            </a:endParaRPr>
          </a:p>
        </p:txBody>
      </p:sp>
      <p:pic>
        <p:nvPicPr>
          <p:cNvPr id="48" name="MS Brand colors" descr="These are Microsoft Brand colors. The color bar is placed to the side of the Theme master so that it will be visible on all slides. Users can use the 'eye dropper' color tools under Color Fill Shape, Color Fill line etc. to easily select Brand colors. ">
            <a:extLst>
              <a:ext uri="{FF2B5EF4-FFF2-40B4-BE49-F238E27FC236}">
                <a16:creationId xmlns:a16="http://schemas.microsoft.com/office/drawing/2014/main" id="{64D47851-93E6-4066-B42D-42968BFB647D}"/>
              </a:ext>
              <a:ext uri="{C183D7F6-B498-43B3-948B-1728B52AA6E4}">
                <adec:decorative xmlns:adec="http://schemas.microsoft.com/office/drawing/2017/decorative" val="0"/>
              </a:ext>
            </a:extLst>
          </p:cNvPr>
          <p:cNvPicPr>
            <a:picLocks noChangeAspect="1"/>
          </p:cNvPicPr>
          <p:nvPr/>
        </p:nvPicPr>
        <p:blipFill rotWithShape="1">
          <a:blip r:embed="rId31"/>
          <a:srcRect l="762"/>
          <a:stretch/>
        </p:blipFill>
        <p:spPr>
          <a:xfrm rot="5400000">
            <a:off x="9464500" y="2843774"/>
            <a:ext cx="6858000" cy="1170455"/>
          </a:xfrm>
          <a:prstGeom prst="rect">
            <a:avLst/>
          </a:prstGeom>
        </p:spPr>
      </p:pic>
      <p:sp>
        <p:nvSpPr>
          <p:cNvPr id="5" name="Footer Placeholder 2">
            <a:extLst>
              <a:ext uri="{FF2B5EF4-FFF2-40B4-BE49-F238E27FC236}">
                <a16:creationId xmlns:a16="http://schemas.microsoft.com/office/drawing/2014/main" id="{0453F453-1A3F-4CC4-84B7-ECD03B42904D}"/>
              </a:ext>
            </a:extLst>
          </p:cNvPr>
          <p:cNvSpPr txBox="1">
            <a:spLocks/>
          </p:cNvSpPr>
          <p:nvPr userDrawn="1"/>
        </p:nvSpPr>
        <p:spPr>
          <a:xfrm>
            <a:off x="3392565" y="7081360"/>
            <a:ext cx="5279136" cy="138499"/>
          </a:xfrm>
          <a:prstGeom prst="rect">
            <a:avLst/>
          </a:prstGeom>
          <a:noFill/>
        </p:spPr>
        <p:txBody>
          <a:bodyPr wrap="square" lIns="0" tIns="0" rIns="0" bIns="0" rtlCol="0" anchor="ctr">
            <a:spAutoFit/>
          </a:bodyPr>
          <a:lstStyle>
            <a:defPPr>
              <a:defRPr lang="en-US"/>
            </a:defPPr>
            <a:lvl1pPr algn="ctr">
              <a:defRPr sz="1200">
                <a:gradFill>
                  <a:gsLst>
                    <a:gs pos="2917">
                      <a:schemeClr val="tx1">
                        <a:alpha val="25000"/>
                      </a:schemeClr>
                    </a:gs>
                    <a:gs pos="30000">
                      <a:schemeClr val="tx1">
                        <a:alpha val="25000"/>
                      </a:schemeClr>
                    </a:gs>
                  </a:gsLst>
                  <a:lin ang="5400000" scaled="0"/>
                </a:gradFill>
                <a:latin typeface="+mj-lt"/>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lvl="0"/>
            <a:r>
              <a:rPr lang="en-US" sz="900"/>
              <a:t>MICROSOFT CONFIDENTIAL – NON-DISCLOSURE AGREEMENT REQUIRED</a:t>
            </a:r>
          </a:p>
        </p:txBody>
      </p:sp>
    </p:spTree>
    <p:extLst>
      <p:ext uri="{BB962C8B-B14F-4D97-AF65-F5344CB8AC3E}">
        <p14:creationId xmlns:p14="http://schemas.microsoft.com/office/powerpoint/2010/main" val="2701578604"/>
      </p:ext>
    </p:extLst>
  </p:cSld>
  <p:clrMap bg1="dk1" tx1="lt1" bg2="dk2" tx2="lt2" accent1="accent1" accent2="accent2" accent3="accent3" accent4="accent4" accent5="accent5" accent6="accent6" hlink="hlink" folHlink="folHlink"/>
  <p:sldLayoutIdLst>
    <p:sldLayoutId id="2147483896" r:id="rId1"/>
    <p:sldLayoutId id="2147483661" r:id="rId2"/>
    <p:sldLayoutId id="2147483662" r:id="rId3"/>
    <p:sldLayoutId id="2147483663" r:id="rId4"/>
    <p:sldLayoutId id="2147483664" r:id="rId5"/>
    <p:sldLayoutId id="2147483665" r:id="rId6"/>
    <p:sldLayoutId id="2147483666" r:id="rId7"/>
    <p:sldLayoutId id="2147483667" r:id="rId8"/>
    <p:sldLayoutId id="2147483668" r:id="rId9"/>
    <p:sldLayoutId id="2147483669" r:id="rId10"/>
    <p:sldLayoutId id="2147483670" r:id="rId11"/>
    <p:sldLayoutId id="2147483671" r:id="rId12"/>
    <p:sldLayoutId id="2147483672" r:id="rId13"/>
    <p:sldLayoutId id="2147483673" r:id="rId14"/>
    <p:sldLayoutId id="2147483674" r:id="rId15"/>
    <p:sldLayoutId id="2147483675" r:id="rId16"/>
    <p:sldLayoutId id="2147483676" r:id="rId17"/>
    <p:sldLayoutId id="2147483677" r:id="rId18"/>
    <p:sldLayoutId id="2147483678" r:id="rId19"/>
    <p:sldLayoutId id="2147483679" r:id="rId20"/>
    <p:sldLayoutId id="2147483680" r:id="rId21"/>
    <p:sldLayoutId id="2147483681" r:id="rId22"/>
    <p:sldLayoutId id="2147483682" r:id="rId23"/>
    <p:sldLayoutId id="2147483683" r:id="rId24"/>
    <p:sldLayoutId id="2147483684" r:id="rId25"/>
    <p:sldLayoutId id="2147483685" r:id="rId26"/>
    <p:sldLayoutId id="2147483686" r:id="rId27"/>
    <p:sldLayoutId id="2147483687" r:id="rId28"/>
    <p:sldLayoutId id="2147483689" r:id="rId29"/>
  </p:sldLayoutIdLst>
  <p:transition>
    <p:fade/>
  </p:transition>
  <p:hf sldNum="0" hdr="0" dt="0"/>
  <p:txStyles>
    <p:titleStyle>
      <a:lvl1pPr algn="l" defTabSz="932719" rtl="0" eaLnBrk="1" latinLnBrk="0" hangingPunct="1">
        <a:lnSpc>
          <a:spcPct val="100000"/>
        </a:lnSpc>
        <a:spcBef>
          <a:spcPct val="0"/>
        </a:spcBef>
        <a:buNone/>
        <a:defRPr lang="en-US" sz="3200" b="0" kern="1200" cap="none" spc="-51" baseline="0" dirty="0" smtClean="0">
          <a:ln w="3175">
            <a:noFill/>
          </a:ln>
          <a:solidFill>
            <a:schemeClr val="tx1"/>
          </a:solidFill>
          <a:effectLst/>
          <a:latin typeface="+mj-lt"/>
          <a:ea typeface="+mn-ea"/>
          <a:cs typeface="Segoe UI" pitchFamily="34" charset="0"/>
        </a:defRPr>
      </a:lvl1pPr>
    </p:titleStyle>
    <p:bodyStyle>
      <a:lvl1pPr marL="0" marR="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19"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19"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497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33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695"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056" indent="-233181" algn="l" defTabSz="932719"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19" rtl="0" eaLnBrk="1" latinLnBrk="0" hangingPunct="1">
        <a:defRPr sz="1800" kern="1200">
          <a:solidFill>
            <a:schemeClr val="tx1"/>
          </a:solidFill>
          <a:latin typeface="+mn-lt"/>
          <a:ea typeface="+mn-ea"/>
          <a:cs typeface="+mn-cs"/>
        </a:defRPr>
      </a:lvl1pPr>
      <a:lvl2pPr marL="466359" algn="l" defTabSz="932719" rtl="0" eaLnBrk="1" latinLnBrk="0" hangingPunct="1">
        <a:defRPr sz="1800" kern="1200">
          <a:solidFill>
            <a:schemeClr val="tx1"/>
          </a:solidFill>
          <a:latin typeface="+mn-lt"/>
          <a:ea typeface="+mn-ea"/>
          <a:cs typeface="+mn-cs"/>
        </a:defRPr>
      </a:lvl2pPr>
      <a:lvl3pPr marL="932719" algn="l" defTabSz="932719" rtl="0" eaLnBrk="1" latinLnBrk="0" hangingPunct="1">
        <a:defRPr sz="1800" kern="1200">
          <a:solidFill>
            <a:schemeClr val="tx1"/>
          </a:solidFill>
          <a:latin typeface="+mn-lt"/>
          <a:ea typeface="+mn-ea"/>
          <a:cs typeface="+mn-cs"/>
        </a:defRPr>
      </a:lvl3pPr>
      <a:lvl4pPr marL="1399078" algn="l" defTabSz="932719" rtl="0" eaLnBrk="1" latinLnBrk="0" hangingPunct="1">
        <a:defRPr sz="1800" kern="1200">
          <a:solidFill>
            <a:schemeClr val="tx1"/>
          </a:solidFill>
          <a:latin typeface="+mn-lt"/>
          <a:ea typeface="+mn-ea"/>
          <a:cs typeface="+mn-cs"/>
        </a:defRPr>
      </a:lvl4pPr>
      <a:lvl5pPr marL="1865437" algn="l" defTabSz="932719" rtl="0" eaLnBrk="1" latinLnBrk="0" hangingPunct="1">
        <a:defRPr sz="1800" kern="1200">
          <a:solidFill>
            <a:schemeClr val="tx1"/>
          </a:solidFill>
          <a:latin typeface="+mn-lt"/>
          <a:ea typeface="+mn-ea"/>
          <a:cs typeface="+mn-cs"/>
        </a:defRPr>
      </a:lvl5pPr>
      <a:lvl6pPr marL="2331798" algn="l" defTabSz="932719" rtl="0" eaLnBrk="1" latinLnBrk="0" hangingPunct="1">
        <a:defRPr sz="1800" kern="1200">
          <a:solidFill>
            <a:schemeClr val="tx1"/>
          </a:solidFill>
          <a:latin typeface="+mn-lt"/>
          <a:ea typeface="+mn-ea"/>
          <a:cs typeface="+mn-cs"/>
        </a:defRPr>
      </a:lvl6pPr>
      <a:lvl7pPr marL="2798157" algn="l" defTabSz="932719" rtl="0" eaLnBrk="1" latinLnBrk="0" hangingPunct="1">
        <a:defRPr sz="1800" kern="1200">
          <a:solidFill>
            <a:schemeClr val="tx1"/>
          </a:solidFill>
          <a:latin typeface="+mn-lt"/>
          <a:ea typeface="+mn-ea"/>
          <a:cs typeface="+mn-cs"/>
        </a:defRPr>
      </a:lvl7pPr>
      <a:lvl8pPr marL="3264516" algn="l" defTabSz="932719" rtl="0" eaLnBrk="1" latinLnBrk="0" hangingPunct="1">
        <a:defRPr sz="1800" kern="1200">
          <a:solidFill>
            <a:schemeClr val="tx1"/>
          </a:solidFill>
          <a:latin typeface="+mn-lt"/>
          <a:ea typeface="+mn-ea"/>
          <a:cs typeface="+mn-cs"/>
        </a:defRPr>
      </a:lvl8pPr>
      <a:lvl9pPr marL="3730876" algn="l" defTabSz="932719"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pos="3840">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bwMode="blackWhite">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88263" y="457200"/>
            <a:ext cx="11018520" cy="553998"/>
          </a:xfrm>
          <a:prstGeom prst="rect">
            <a:avLst/>
          </a:prstGeom>
        </p:spPr>
        <p:txBody>
          <a:bodyPr vert="horz" wrap="square" lIns="0" tIns="0" rIns="0" bIns="0" rtlCol="0" anchor="t">
            <a:spAutoFit/>
          </a:bodyPr>
          <a:lstStyle/>
          <a:p>
            <a:r>
              <a:rPr lang="en-US"/>
              <a:t>Click to edit Master title style</a:t>
            </a:r>
          </a:p>
        </p:txBody>
      </p:sp>
      <p:sp>
        <p:nvSpPr>
          <p:cNvPr id="4" name="Text Placeholder 3"/>
          <p:cNvSpPr>
            <a:spLocks noGrp="1"/>
          </p:cNvSpPr>
          <p:nvPr>
            <p:ph type="body" idx="1"/>
          </p:nvPr>
        </p:nvSpPr>
        <p:spPr>
          <a:xfrm>
            <a:off x="584200" y="1435503"/>
            <a:ext cx="11018520" cy="1612749"/>
          </a:xfrm>
          <a:prstGeom prst="rect">
            <a:avLst/>
          </a:prstGeom>
        </p:spPr>
        <p:txBody>
          <a:bodyPr vert="horz" wrap="square" lIns="0" tIns="0" rIns="0" bIns="0" rtlCol="0">
            <a:sp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grpSp>
        <p:nvGrpSpPr>
          <p:cNvPr id="47" name="GRID" hidden="1">
            <a:extLst>
              <a:ext uri="{FF2B5EF4-FFF2-40B4-BE49-F238E27FC236}">
                <a16:creationId xmlns:a16="http://schemas.microsoft.com/office/drawing/2014/main" id="{32B5FFBF-552A-4973-B5B3-9EE3A765185F}"/>
              </a:ext>
            </a:extLst>
          </p:cNvPr>
          <p:cNvGrpSpPr/>
          <p:nvPr/>
        </p:nvGrpSpPr>
        <p:grpSpPr>
          <a:xfrm>
            <a:off x="0" y="0"/>
            <a:ext cx="12192000" cy="6858000"/>
            <a:chOff x="0" y="0"/>
            <a:chExt cx="12192000" cy="6858000"/>
          </a:xfrm>
        </p:grpSpPr>
        <p:cxnSp>
          <p:nvCxnSpPr>
            <p:cNvPr id="7" name="Straight Connector 6">
              <a:extLst>
                <a:ext uri="{FF2B5EF4-FFF2-40B4-BE49-F238E27FC236}">
                  <a16:creationId xmlns:a16="http://schemas.microsoft.com/office/drawing/2014/main" id="{5CD412E5-2492-4063-96AB-C451FC39F2B6}"/>
                </a:ext>
              </a:extLst>
            </p:cNvPr>
            <p:cNvCxnSpPr/>
            <p:nvPr/>
          </p:nvCxnSpPr>
          <p:spPr>
            <a:xfrm>
              <a:off x="0" y="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D25E7FAE-6A98-413B-871E-10F8DF6FF1E3}"/>
                </a:ext>
              </a:extLst>
            </p:cNvPr>
            <p:cNvCxnSpPr/>
            <p:nvPr/>
          </p:nvCxnSpPr>
          <p:spPr>
            <a:xfrm>
              <a:off x="0" y="29260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EF42BDE7-00A0-446E-9CEE-23DDF6A13E6E}"/>
                </a:ext>
              </a:extLst>
            </p:cNvPr>
            <p:cNvCxnSpPr/>
            <p:nvPr/>
          </p:nvCxnSpPr>
          <p:spPr>
            <a:xfrm>
              <a:off x="0" y="585216"/>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D48FF31-9C6A-4C0C-AB96-ED556488A1BA}"/>
                </a:ext>
              </a:extLst>
            </p:cNvPr>
            <p:cNvCxnSpPr/>
            <p:nvPr/>
          </p:nvCxnSpPr>
          <p:spPr>
            <a:xfrm>
              <a:off x="0" y="6272784"/>
              <a:ext cx="12188952" cy="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28D811B2-F122-4FF3-A4F6-E7291A5152BB}"/>
                </a:ext>
              </a:extLst>
            </p:cNvPr>
            <p:cNvCxnSpPr/>
            <p:nvPr/>
          </p:nvCxnSpPr>
          <p:spPr>
            <a:xfrm>
              <a:off x="0" y="656539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A2029335-BA6E-4B6F-B752-D02603169DE6}"/>
                </a:ext>
              </a:extLst>
            </p:cNvPr>
            <p:cNvCxnSpPr/>
            <p:nvPr/>
          </p:nvCxnSpPr>
          <p:spPr>
            <a:xfrm>
              <a:off x="0" y="685800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708D55A0-D16C-4191-B9F9-C95B51610B5E}"/>
                </a:ext>
              </a:extLst>
            </p:cNvPr>
            <p:cNvCxnSpPr/>
            <p:nvPr/>
          </p:nvCxnSpPr>
          <p:spPr>
            <a:xfrm>
              <a:off x="0" y="87782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DA3FCB58-9F61-404B-A493-7860A942FCC2}"/>
                </a:ext>
              </a:extLst>
            </p:cNvPr>
            <p:cNvCxnSpPr/>
            <p:nvPr/>
          </p:nvCxnSpPr>
          <p:spPr>
            <a:xfrm>
              <a:off x="0" y="117043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0EFD38DF-4402-499A-B7B2-D5BBF3AD467C}"/>
                </a:ext>
              </a:extLst>
            </p:cNvPr>
            <p:cNvCxnSpPr/>
            <p:nvPr/>
          </p:nvCxnSpPr>
          <p:spPr>
            <a:xfrm>
              <a:off x="0" y="146304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26DFD209-A624-4FEA-8F60-067FBF0CC1E8}"/>
                </a:ext>
              </a:extLst>
            </p:cNvPr>
            <p:cNvCxnSpPr/>
            <p:nvPr/>
          </p:nvCxnSpPr>
          <p:spPr>
            <a:xfrm>
              <a:off x="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F1B8ED61-88C3-48AA-91A7-BFD779B3B3BA}"/>
                </a:ext>
              </a:extLst>
            </p:cNvPr>
            <p:cNvCxnSpPr/>
            <p:nvPr/>
          </p:nvCxnSpPr>
          <p:spPr>
            <a:xfrm>
              <a:off x="585216"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822AC47D-49D2-4B9E-B580-53A7922E5654}"/>
                </a:ext>
              </a:extLst>
            </p:cNvPr>
            <p:cNvCxnSpPr/>
            <p:nvPr/>
          </p:nvCxnSpPr>
          <p:spPr>
            <a:xfrm>
              <a:off x="29260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20D7A2DB-4310-49CD-83F6-55B33BE76665}"/>
                </a:ext>
              </a:extLst>
            </p:cNvPr>
            <p:cNvCxnSpPr/>
            <p:nvPr/>
          </p:nvCxnSpPr>
          <p:spPr>
            <a:xfrm>
              <a:off x="877824"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20C40071-7BC6-4682-9CD1-0631E07C9F11}"/>
                </a:ext>
              </a:extLst>
            </p:cNvPr>
            <p:cNvCxnSpPr/>
            <p:nvPr/>
          </p:nvCxnSpPr>
          <p:spPr>
            <a:xfrm>
              <a:off x="117043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EE0ACFAA-26E9-44D2-BEF0-E02CAE93F397}"/>
                </a:ext>
              </a:extLst>
            </p:cNvPr>
            <p:cNvCxnSpPr/>
            <p:nvPr/>
          </p:nvCxnSpPr>
          <p:spPr>
            <a:xfrm>
              <a:off x="11021568"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385D1186-93AE-4B67-8544-763E0B213AAC}"/>
                </a:ext>
              </a:extLst>
            </p:cNvPr>
            <p:cNvCxnSpPr/>
            <p:nvPr/>
          </p:nvCxnSpPr>
          <p:spPr>
            <a:xfrm>
              <a:off x="11606784" y="0"/>
              <a:ext cx="0" cy="6858000"/>
            </a:xfrm>
            <a:prstGeom prst="line">
              <a:avLst/>
            </a:prstGeom>
            <a:ln w="3175">
              <a:solidFill>
                <a:srgbClr val="DF45D4"/>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CB1D45AE-FC53-4BB4-A9CD-C563C03A1195}"/>
                </a:ext>
              </a:extLst>
            </p:cNvPr>
            <p:cNvCxnSpPr/>
            <p:nvPr/>
          </p:nvCxnSpPr>
          <p:spPr>
            <a:xfrm>
              <a:off x="11314176"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8325177A-06D9-4C2A-B7EF-984A90245BF7}"/>
                </a:ext>
              </a:extLst>
            </p:cNvPr>
            <p:cNvCxnSpPr/>
            <p:nvPr/>
          </p:nvCxnSpPr>
          <p:spPr>
            <a:xfrm>
              <a:off x="11899392"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D2B67796-DF72-4C3B-A79D-7534FD3084C9}"/>
                </a:ext>
              </a:extLst>
            </p:cNvPr>
            <p:cNvCxnSpPr/>
            <p:nvPr/>
          </p:nvCxnSpPr>
          <p:spPr>
            <a:xfrm>
              <a:off x="12192000" y="0"/>
              <a:ext cx="0" cy="685800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C8B2C409-2FF7-4120-9E48-02A446B82DD6}"/>
                </a:ext>
              </a:extLst>
            </p:cNvPr>
            <p:cNvCxnSpPr/>
            <p:nvPr/>
          </p:nvCxnSpPr>
          <p:spPr>
            <a:xfrm>
              <a:off x="0" y="175564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F3E0130A-B11A-42AB-8439-3CB0569F1C08}"/>
                </a:ext>
              </a:extLst>
            </p:cNvPr>
            <p:cNvCxnSpPr/>
            <p:nvPr/>
          </p:nvCxnSpPr>
          <p:spPr>
            <a:xfrm>
              <a:off x="0" y="204825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29" name="Straight Connector 28">
              <a:extLst>
                <a:ext uri="{FF2B5EF4-FFF2-40B4-BE49-F238E27FC236}">
                  <a16:creationId xmlns:a16="http://schemas.microsoft.com/office/drawing/2014/main" id="{0840B631-CB23-44B8-823B-56619D54F0E4}"/>
                </a:ext>
              </a:extLst>
            </p:cNvPr>
            <p:cNvCxnSpPr/>
            <p:nvPr/>
          </p:nvCxnSpPr>
          <p:spPr>
            <a:xfrm>
              <a:off x="0" y="234086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0" name="Straight Connector 29">
              <a:extLst>
                <a:ext uri="{FF2B5EF4-FFF2-40B4-BE49-F238E27FC236}">
                  <a16:creationId xmlns:a16="http://schemas.microsoft.com/office/drawing/2014/main" id="{C7DD460B-BBE5-43D6-95DF-C1C1CC6239C6}"/>
                </a:ext>
              </a:extLst>
            </p:cNvPr>
            <p:cNvCxnSpPr/>
            <p:nvPr/>
          </p:nvCxnSpPr>
          <p:spPr>
            <a:xfrm>
              <a:off x="0" y="263347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7F5BEEB4-62B8-420A-9489-8319B9432C34}"/>
                </a:ext>
              </a:extLst>
            </p:cNvPr>
            <p:cNvCxnSpPr/>
            <p:nvPr/>
          </p:nvCxnSpPr>
          <p:spPr>
            <a:xfrm>
              <a:off x="0" y="292608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2" name="Straight Connector 31">
              <a:extLst>
                <a:ext uri="{FF2B5EF4-FFF2-40B4-BE49-F238E27FC236}">
                  <a16:creationId xmlns:a16="http://schemas.microsoft.com/office/drawing/2014/main" id="{79242164-82A4-4DA9-B78C-33430C241872}"/>
                </a:ext>
              </a:extLst>
            </p:cNvPr>
            <p:cNvCxnSpPr/>
            <p:nvPr/>
          </p:nvCxnSpPr>
          <p:spPr>
            <a:xfrm>
              <a:off x="0" y="321868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1D8767DD-4892-4904-AE72-87087DD9CCC2}"/>
                </a:ext>
              </a:extLst>
            </p:cNvPr>
            <p:cNvCxnSpPr/>
            <p:nvPr/>
          </p:nvCxnSpPr>
          <p:spPr>
            <a:xfrm>
              <a:off x="0" y="351129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245FC793-2AD0-4021-B3FB-391EDDE6CB63}"/>
                </a:ext>
              </a:extLst>
            </p:cNvPr>
            <p:cNvCxnSpPr/>
            <p:nvPr/>
          </p:nvCxnSpPr>
          <p:spPr>
            <a:xfrm>
              <a:off x="0" y="380390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8091C6C8-296D-4AA9-8F03-7DEA5FA7D71A}"/>
                </a:ext>
              </a:extLst>
            </p:cNvPr>
            <p:cNvCxnSpPr/>
            <p:nvPr/>
          </p:nvCxnSpPr>
          <p:spPr>
            <a:xfrm>
              <a:off x="0" y="409651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1" name="Straight Connector 40">
              <a:extLst>
                <a:ext uri="{FF2B5EF4-FFF2-40B4-BE49-F238E27FC236}">
                  <a16:creationId xmlns:a16="http://schemas.microsoft.com/office/drawing/2014/main" id="{71CBDA8A-698A-4B1C-BC41-CD72C2900FE8}"/>
                </a:ext>
              </a:extLst>
            </p:cNvPr>
            <p:cNvCxnSpPr/>
            <p:nvPr/>
          </p:nvCxnSpPr>
          <p:spPr>
            <a:xfrm>
              <a:off x="0" y="438912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2" name="Straight Connector 41">
              <a:extLst>
                <a:ext uri="{FF2B5EF4-FFF2-40B4-BE49-F238E27FC236}">
                  <a16:creationId xmlns:a16="http://schemas.microsoft.com/office/drawing/2014/main" id="{F0780C82-EF19-43A2-BF1B-31FDFBA092CA}"/>
                </a:ext>
              </a:extLst>
            </p:cNvPr>
            <p:cNvCxnSpPr/>
            <p:nvPr/>
          </p:nvCxnSpPr>
          <p:spPr>
            <a:xfrm>
              <a:off x="0" y="4681728"/>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13492339-9370-44E2-8C4D-414393DEB764}"/>
                </a:ext>
              </a:extLst>
            </p:cNvPr>
            <p:cNvCxnSpPr/>
            <p:nvPr/>
          </p:nvCxnSpPr>
          <p:spPr>
            <a:xfrm>
              <a:off x="0" y="4974336"/>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EBF7CE2A-C0A7-4C6F-88B8-E40107AE34E8}"/>
                </a:ext>
              </a:extLst>
            </p:cNvPr>
            <p:cNvCxnSpPr/>
            <p:nvPr/>
          </p:nvCxnSpPr>
          <p:spPr>
            <a:xfrm>
              <a:off x="0" y="5266944"/>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CCD7A1D0-B060-4037-BFAE-80FAF89CC35F}"/>
                </a:ext>
              </a:extLst>
            </p:cNvPr>
            <p:cNvCxnSpPr/>
            <p:nvPr/>
          </p:nvCxnSpPr>
          <p:spPr>
            <a:xfrm>
              <a:off x="0" y="5559552"/>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2A121C21-7F60-43D7-B9B4-682B9D22E24D}"/>
                </a:ext>
              </a:extLst>
            </p:cNvPr>
            <p:cNvCxnSpPr/>
            <p:nvPr/>
          </p:nvCxnSpPr>
          <p:spPr>
            <a:xfrm>
              <a:off x="0" y="5852160"/>
              <a:ext cx="12188952" cy="0"/>
            </a:xfrm>
            <a:prstGeom prst="line">
              <a:avLst/>
            </a:prstGeom>
            <a:ln w="3175">
              <a:solidFill>
                <a:schemeClr val="tx1">
                  <a:alpha val="20000"/>
                </a:schemeClr>
              </a:solidFill>
              <a:headEnd type="none"/>
              <a:tailEnd type="none"/>
            </a:ln>
          </p:spPr>
          <p:style>
            <a:lnRef idx="1">
              <a:schemeClr val="accent1"/>
            </a:lnRef>
            <a:fillRef idx="0">
              <a:schemeClr val="accent1"/>
            </a:fillRef>
            <a:effectRef idx="0">
              <a:schemeClr val="accent1"/>
            </a:effectRef>
            <a:fontRef idx="minor">
              <a:schemeClr val="tx1"/>
            </a:fontRef>
          </p:style>
        </p:cxnSp>
      </p:grpSp>
      <p:sp>
        <p:nvSpPr>
          <p:cNvPr id="3" name=".64 square" hidden="1">
            <a:extLst>
              <a:ext uri="{FF2B5EF4-FFF2-40B4-BE49-F238E27FC236}">
                <a16:creationId xmlns:a16="http://schemas.microsoft.com/office/drawing/2014/main" id="{90E0CE0A-15D7-405F-8DFA-B7F5AF47B03C}"/>
              </a:ext>
            </a:extLst>
          </p:cNvPr>
          <p:cNvSpPr/>
          <p:nvPr/>
        </p:nvSpPr>
        <p:spPr bwMode="auto">
          <a:xfrm>
            <a:off x="0" y="0"/>
            <a:ext cx="585216" cy="585216"/>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sp>
        <p:nvSpPr>
          <p:cNvPr id="35" name=".32 square" hidden="1">
            <a:extLst>
              <a:ext uri="{FF2B5EF4-FFF2-40B4-BE49-F238E27FC236}">
                <a16:creationId xmlns:a16="http://schemas.microsoft.com/office/drawing/2014/main" id="{09835393-211C-428D-B22F-51EE7A413599}"/>
              </a:ext>
            </a:extLst>
          </p:cNvPr>
          <p:cNvSpPr/>
          <p:nvPr/>
        </p:nvSpPr>
        <p:spPr bwMode="auto">
          <a:xfrm>
            <a:off x="0" y="0"/>
            <a:ext cx="292608" cy="292608"/>
          </a:xfrm>
          <a:prstGeom prst="rect">
            <a:avLst/>
          </a:prstGeom>
          <a:solidFill>
            <a:schemeClr val="tx1">
              <a:alpha val="17000"/>
            </a:schemeClr>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ctr" defTabSz="932472" fontAlgn="base">
              <a:lnSpc>
                <a:spcPct val="90000"/>
              </a:lnSpc>
              <a:spcBef>
                <a:spcPct val="0"/>
              </a:spcBef>
              <a:spcAft>
                <a:spcPct val="0"/>
              </a:spcAft>
            </a:pPr>
            <a:endParaRPr lang="en-US" sz="2400">
              <a:gradFill>
                <a:gsLst>
                  <a:gs pos="0">
                    <a:srgbClr val="FFFFFF"/>
                  </a:gs>
                  <a:gs pos="100000">
                    <a:srgbClr val="FFFFFF"/>
                  </a:gs>
                </a:gsLst>
                <a:lin ang="5400000" scaled="0"/>
              </a:gradFill>
              <a:ea typeface="Segoe UI" pitchFamily="34" charset="0"/>
              <a:cs typeface="Segoe UI" pitchFamily="34" charset="0"/>
            </a:endParaRPr>
          </a:p>
        </p:txBody>
      </p:sp>
      <p:pic>
        <p:nvPicPr>
          <p:cNvPr id="144" name="Graphic 143">
            <a:extLst>
              <a:ext uri="{FF2B5EF4-FFF2-40B4-BE49-F238E27FC236}">
                <a16:creationId xmlns:a16="http://schemas.microsoft.com/office/drawing/2014/main" id="{55FCE7D5-5796-0746-3173-EB75FBE85E45}"/>
              </a:ext>
            </a:extLst>
          </p:cNvPr>
          <p:cNvPicPr>
            <a:picLocks noChangeAspect="1"/>
          </p:cNvPicPr>
          <p:nvPr/>
        </p:nvPicPr>
        <p:blipFill>
          <a:blip r:embed="rId52">
            <a:extLst>
              <a:ext uri="{96DAC541-7B7A-43D3-8B79-37D633B846F1}">
                <asvg:svgBlip xmlns:asvg="http://schemas.microsoft.com/office/drawing/2016/SVG/main" r:embed="rId53"/>
              </a:ext>
            </a:extLst>
          </a:blip>
          <a:srcRect/>
          <a:stretch/>
        </p:blipFill>
        <p:spPr>
          <a:xfrm rot="5400000">
            <a:off x="9509919" y="2743200"/>
            <a:ext cx="6858000" cy="1371600"/>
          </a:xfrm>
          <a:prstGeom prst="rect">
            <a:avLst/>
          </a:prstGeom>
        </p:spPr>
      </p:pic>
    </p:spTree>
    <p:extLst>
      <p:ext uri="{BB962C8B-B14F-4D97-AF65-F5344CB8AC3E}">
        <p14:creationId xmlns:p14="http://schemas.microsoft.com/office/powerpoint/2010/main" val="2506597040"/>
      </p:ext>
    </p:extLst>
  </p:cSld>
  <p:clrMap bg1="dk1" tx1="lt1" bg2="dk2" tx2="lt2" accent1="accent1" accent2="accent2" accent3="accent3" accent4="accent4" accent5="accent5" accent6="accent6" hlink="hlink" folHlink="folHlink"/>
  <p:sldLayoutIdLst>
    <p:sldLayoutId id="2147483691" r:id="rId1"/>
    <p:sldLayoutId id="2147483692" r:id="rId2"/>
    <p:sldLayoutId id="2147483693" r:id="rId3"/>
    <p:sldLayoutId id="2147483694" r:id="rId4"/>
    <p:sldLayoutId id="2147483695" r:id="rId5"/>
    <p:sldLayoutId id="2147483696" r:id="rId6"/>
    <p:sldLayoutId id="2147483697" r:id="rId7"/>
    <p:sldLayoutId id="2147483698" r:id="rId8"/>
    <p:sldLayoutId id="2147483699" r:id="rId9"/>
    <p:sldLayoutId id="2147483700" r:id="rId10"/>
    <p:sldLayoutId id="2147483701" r:id="rId11"/>
    <p:sldLayoutId id="2147483702" r:id="rId12"/>
    <p:sldLayoutId id="2147483703" r:id="rId13"/>
    <p:sldLayoutId id="2147483704" r:id="rId14"/>
    <p:sldLayoutId id="2147483705" r:id="rId15"/>
    <p:sldLayoutId id="2147483706" r:id="rId16"/>
    <p:sldLayoutId id="2147483707" r:id="rId17"/>
    <p:sldLayoutId id="2147483708" r:id="rId18"/>
    <p:sldLayoutId id="2147483709" r:id="rId19"/>
    <p:sldLayoutId id="2147483710" r:id="rId20"/>
    <p:sldLayoutId id="2147483711" r:id="rId21"/>
    <p:sldLayoutId id="2147483712" r:id="rId22"/>
    <p:sldLayoutId id="2147483713" r:id="rId23"/>
    <p:sldLayoutId id="2147483714" r:id="rId24"/>
    <p:sldLayoutId id="2147483715" r:id="rId25"/>
    <p:sldLayoutId id="2147483716" r:id="rId26"/>
    <p:sldLayoutId id="2147483717" r:id="rId27"/>
    <p:sldLayoutId id="2147483718" r:id="rId28"/>
    <p:sldLayoutId id="2147483719" r:id="rId29"/>
    <p:sldLayoutId id="2147483720" r:id="rId30"/>
    <p:sldLayoutId id="2147483721" r:id="rId31"/>
    <p:sldLayoutId id="2147483722" r:id="rId32"/>
    <p:sldLayoutId id="2147483723" r:id="rId33"/>
    <p:sldLayoutId id="2147483724" r:id="rId34"/>
    <p:sldLayoutId id="2147483725" r:id="rId35"/>
    <p:sldLayoutId id="2147483726" r:id="rId36"/>
    <p:sldLayoutId id="2147483727" r:id="rId37"/>
    <p:sldLayoutId id="2147483728" r:id="rId38"/>
    <p:sldLayoutId id="2147483729" r:id="rId39"/>
    <p:sldLayoutId id="2147483730" r:id="rId40"/>
    <p:sldLayoutId id="2147483731" r:id="rId41"/>
    <p:sldLayoutId id="2147483732" r:id="rId42"/>
    <p:sldLayoutId id="2147483733" r:id="rId43"/>
    <p:sldLayoutId id="2147483734" r:id="rId44"/>
    <p:sldLayoutId id="2147483735" r:id="rId45"/>
    <p:sldLayoutId id="2147483736" r:id="rId46"/>
    <p:sldLayoutId id="2147483737" r:id="rId47"/>
    <p:sldLayoutId id="2147483738" r:id="rId48"/>
    <p:sldLayoutId id="2147483899" r:id="rId49"/>
    <p:sldLayoutId id="2147483900" r:id="rId50"/>
  </p:sldLayoutIdLst>
  <p:transition>
    <p:fade/>
  </p:transition>
  <p:hf sldNum="0" hdr="0" ftr="0" dt="0"/>
  <p:txStyles>
    <p:title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p:titleStyle>
    <p:bodyStyle>
      <a:lvl1pPr marL="2286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800" kern="1200" spc="0" baseline="0">
          <a:solidFill>
            <a:schemeClr val="tx1"/>
          </a:solidFill>
          <a:latin typeface="+mn-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32742" rtl="0" eaLnBrk="1" latinLnBrk="0" hangingPunct="1">
        <a:defRPr sz="1800" kern="1200">
          <a:solidFill>
            <a:schemeClr val="tx1"/>
          </a:solidFill>
          <a:latin typeface="+mn-lt"/>
          <a:ea typeface="+mn-ea"/>
          <a:cs typeface="+mn-cs"/>
        </a:defRPr>
      </a:lvl1pPr>
      <a:lvl2pPr marL="466371" algn="l" defTabSz="932742" rtl="0" eaLnBrk="1" latinLnBrk="0" hangingPunct="1">
        <a:defRPr sz="1800" kern="1200">
          <a:solidFill>
            <a:schemeClr val="tx1"/>
          </a:solidFill>
          <a:latin typeface="+mn-lt"/>
          <a:ea typeface="+mn-ea"/>
          <a:cs typeface="+mn-cs"/>
        </a:defRPr>
      </a:lvl2pPr>
      <a:lvl3pPr marL="932742" algn="l" defTabSz="932742" rtl="0" eaLnBrk="1" latinLnBrk="0" hangingPunct="1">
        <a:defRPr sz="1800" kern="1200">
          <a:solidFill>
            <a:schemeClr val="tx1"/>
          </a:solidFill>
          <a:latin typeface="+mn-lt"/>
          <a:ea typeface="+mn-ea"/>
          <a:cs typeface="+mn-cs"/>
        </a:defRPr>
      </a:lvl3pPr>
      <a:lvl4pPr marL="1399113" algn="l" defTabSz="932742" rtl="0" eaLnBrk="1" latinLnBrk="0" hangingPunct="1">
        <a:defRPr sz="1800" kern="1200">
          <a:solidFill>
            <a:schemeClr val="tx1"/>
          </a:solidFill>
          <a:latin typeface="+mn-lt"/>
          <a:ea typeface="+mn-ea"/>
          <a:cs typeface="+mn-cs"/>
        </a:defRPr>
      </a:lvl4pPr>
      <a:lvl5pPr marL="1865484" algn="l" defTabSz="932742" rtl="0" eaLnBrk="1" latinLnBrk="0" hangingPunct="1">
        <a:defRPr sz="1800" kern="1200">
          <a:solidFill>
            <a:schemeClr val="tx1"/>
          </a:solidFill>
          <a:latin typeface="+mn-lt"/>
          <a:ea typeface="+mn-ea"/>
          <a:cs typeface="+mn-cs"/>
        </a:defRPr>
      </a:lvl5pPr>
      <a:lvl6pPr marL="2331856" algn="l" defTabSz="932742" rtl="0" eaLnBrk="1" latinLnBrk="0" hangingPunct="1">
        <a:defRPr sz="1800" kern="1200">
          <a:solidFill>
            <a:schemeClr val="tx1"/>
          </a:solidFill>
          <a:latin typeface="+mn-lt"/>
          <a:ea typeface="+mn-ea"/>
          <a:cs typeface="+mn-cs"/>
        </a:defRPr>
      </a:lvl6pPr>
      <a:lvl7pPr marL="2798226" algn="l" defTabSz="932742" rtl="0" eaLnBrk="1" latinLnBrk="0" hangingPunct="1">
        <a:defRPr sz="1800" kern="1200">
          <a:solidFill>
            <a:schemeClr val="tx1"/>
          </a:solidFill>
          <a:latin typeface="+mn-lt"/>
          <a:ea typeface="+mn-ea"/>
          <a:cs typeface="+mn-cs"/>
        </a:defRPr>
      </a:lvl7pPr>
      <a:lvl8pPr marL="3264597" algn="l" defTabSz="932742" rtl="0" eaLnBrk="1" latinLnBrk="0" hangingPunct="1">
        <a:defRPr sz="1800" kern="1200">
          <a:solidFill>
            <a:schemeClr val="tx1"/>
          </a:solidFill>
          <a:latin typeface="+mn-lt"/>
          <a:ea typeface="+mn-ea"/>
          <a:cs typeface="+mn-cs"/>
        </a:defRPr>
      </a:lvl8pPr>
      <a:lvl9pPr marL="3730969" algn="l" defTabSz="932742"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6" pos="368">
          <p15:clr>
            <a:srgbClr val="C35EA4"/>
          </p15:clr>
        </p15:guide>
        <p15:guide id="17" pos="7313">
          <p15:clr>
            <a:srgbClr val="C35EA4"/>
          </p15:clr>
        </p15:guide>
        <p15:guide id="25" orient="horz" pos="369">
          <p15:clr>
            <a:srgbClr val="C35EA4"/>
          </p15:clr>
        </p15:guide>
        <p15:guide id="26" orient="horz" pos="3949">
          <p15:clr>
            <a:srgbClr val="C35EA4"/>
          </p15:clr>
        </p15:guide>
        <p15:guide id="27" orient="horz" pos="184">
          <p15:clr>
            <a:srgbClr val="A4A3A4"/>
          </p15:clr>
        </p15:guide>
        <p15:guide id="28" pos="185">
          <p15:clr>
            <a:srgbClr val="A4A3A4"/>
          </p15:clr>
        </p15:guide>
        <p15:guide id="29" orient="horz" pos="4135">
          <p15:clr>
            <a:srgbClr val="A4A3A4"/>
          </p15:clr>
        </p15:guide>
        <p15:guide id="30" pos="7495">
          <p15:clr>
            <a:srgbClr val="A4A3A4"/>
          </p15:clr>
        </p15:guide>
        <p15:guide id="31" orient="horz" pos="4008">
          <p15:clr>
            <a:srgbClr val="F26B43"/>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solidFill>
          <a:srgbClr val="2A436E"/>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789378D2-FD85-DF4C-9517-EBCA2D89F566}"/>
              </a:ext>
            </a:extLst>
          </p:cNvPr>
          <p:cNvSpPr>
            <a:spLocks noGrp="1"/>
          </p:cNvSpPr>
          <p:nvPr>
            <p:ph type="title"/>
          </p:nvPr>
        </p:nvSpPr>
        <p:spPr>
          <a:xfrm>
            <a:off x="457200" y="1123122"/>
            <a:ext cx="11277600" cy="567566"/>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29B488F-8512-D041-B80F-67B198054A08}"/>
              </a:ext>
            </a:extLst>
          </p:cNvPr>
          <p:cNvSpPr>
            <a:spLocks noGrp="1"/>
          </p:cNvSpPr>
          <p:nvPr>
            <p:ph type="body" idx="1"/>
          </p:nvPr>
        </p:nvSpPr>
        <p:spPr>
          <a:xfrm>
            <a:off x="457200" y="1825625"/>
            <a:ext cx="11277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AF2D55B-4BE0-4145-B0D9-9581FF83080A}"/>
              </a:ext>
            </a:extLst>
          </p:cNvPr>
          <p:cNvSpPr>
            <a:spLocks noGrp="1"/>
          </p:cNvSpPr>
          <p:nvPr>
            <p:ph type="dt" sz="half" idx="2"/>
          </p:nvPr>
        </p:nvSpPr>
        <p:spPr>
          <a:xfrm>
            <a:off x="457200" y="6366289"/>
            <a:ext cx="2743200" cy="365125"/>
          </a:xfrm>
          <a:prstGeom prst="rect">
            <a:avLst/>
          </a:prstGeom>
        </p:spPr>
        <p:txBody>
          <a:bodyPr vert="horz" lIns="91440" tIns="45720" rIns="91440" bIns="45720" rtlCol="0" anchor="ctr"/>
          <a:lstStyle>
            <a:lvl1pPr algn="l">
              <a:defRPr sz="1100">
                <a:solidFill>
                  <a:schemeClr val="bg1">
                    <a:alpha val="50000"/>
                  </a:schemeClr>
                </a:solidFill>
                <a:latin typeface="Segoe UI" panose="020B0502040204020203" pitchFamily="34" charset="0"/>
                <a:cs typeface="Segoe UI" panose="020B0502040204020203" pitchFamily="34" charset="0"/>
              </a:defRPr>
            </a:lvl1pPr>
          </a:lstStyle>
          <a:p>
            <a:fld id="{1E5358D1-79CF-DE4F-A686-B9E8FC8A73FF}" type="datetimeFigureOut">
              <a:rPr lang="en-US" smtClean="0"/>
              <a:pPr/>
              <a:t>3/7/2025</a:t>
            </a:fld>
            <a:endParaRPr lang="en-US"/>
          </a:p>
        </p:txBody>
      </p:sp>
    </p:spTree>
    <p:extLst>
      <p:ext uri="{BB962C8B-B14F-4D97-AF65-F5344CB8AC3E}">
        <p14:creationId xmlns:p14="http://schemas.microsoft.com/office/powerpoint/2010/main" val="2114683423"/>
      </p:ext>
    </p:extLst>
  </p:cSld>
  <p:clrMap bg1="lt1" tx1="dk1" bg2="lt2" tx2="dk2" accent1="accent1" accent2="accent2" accent3="accent3" accent4="accent4" accent5="accent5" accent6="accent6" hlink="hlink" folHlink="folHlink"/>
  <p:sldLayoutIdLst>
    <p:sldLayoutId id="2147483741" r:id="rId1"/>
    <p:sldLayoutId id="2147483742" r:id="rId2"/>
    <p:sldLayoutId id="2147483743" r:id="rId3"/>
    <p:sldLayoutId id="2147483744" r:id="rId4"/>
    <p:sldLayoutId id="2147483745" r:id="rId5"/>
    <p:sldLayoutId id="2147483746" r:id="rId6"/>
    <p:sldLayoutId id="2147483747" r:id="rId7"/>
    <p:sldLayoutId id="2147483748" r:id="rId8"/>
    <p:sldLayoutId id="2147483749" r:id="rId9"/>
    <p:sldLayoutId id="2147483750" r:id="rId10"/>
    <p:sldLayoutId id="2147483751" r:id="rId11"/>
    <p:sldLayoutId id="2147483752" r:id="rId12"/>
    <p:sldLayoutId id="2147483753" r:id="rId13"/>
    <p:sldLayoutId id="2147483754" r:id="rId14"/>
    <p:sldLayoutId id="2147483755" r:id="rId15"/>
    <p:sldLayoutId id="2147483756" r:id="rId16"/>
    <p:sldLayoutId id="2147483757" r:id="rId17"/>
    <p:sldLayoutId id="2147483758" r:id="rId18"/>
    <p:sldLayoutId id="2147483759" r:id="rId19"/>
    <p:sldLayoutId id="2147483760" r:id="rId20"/>
    <p:sldLayoutId id="2147483761" r:id="rId21"/>
    <p:sldLayoutId id="2147483762" r:id="rId22"/>
    <p:sldLayoutId id="2147483763" r:id="rId23"/>
  </p:sldLayoutIdLst>
  <p:txStyles>
    <p:titleStyle>
      <a:lvl1pPr algn="l" defTabSz="914400" rtl="0" eaLnBrk="1" latinLnBrk="0" hangingPunct="1">
        <a:lnSpc>
          <a:spcPct val="90000"/>
        </a:lnSpc>
        <a:spcBef>
          <a:spcPct val="0"/>
        </a:spcBef>
        <a:buNone/>
        <a:defRPr sz="2400" b="1" i="0" kern="1200">
          <a:solidFill>
            <a:schemeClr val="bg1"/>
          </a:solidFill>
          <a:latin typeface="Segoe UI Semibold" panose="020B0502040204020203" pitchFamily="34" charset="0"/>
          <a:ea typeface="+mj-ea"/>
          <a:cs typeface="Segoe UI Semibold" panose="020B0502040204020203" pitchFamily="34" charset="0"/>
        </a:defRPr>
      </a:lvl1pPr>
    </p:titleStyle>
    <p:bodyStyle>
      <a:lvl1pPr marL="228600" indent="-228600" algn="l" defTabSz="914400" rtl="0" eaLnBrk="1" latinLnBrk="0" hangingPunct="1">
        <a:lnSpc>
          <a:spcPct val="150000"/>
        </a:lnSpc>
        <a:spcBef>
          <a:spcPts val="1000"/>
        </a:spcBef>
        <a:buFont typeface="Arial" panose="020B0604020202020204" pitchFamily="34" charset="0"/>
        <a:buChar char="•"/>
        <a:defRPr sz="1800" kern="1200">
          <a:solidFill>
            <a:schemeClr val="bg1"/>
          </a:solidFill>
          <a:latin typeface="Segoe UI" panose="020B0502040204020203" pitchFamily="34" charset="0"/>
          <a:ea typeface="+mn-ea"/>
          <a:cs typeface="Segoe UI" panose="020B0502040204020203" pitchFamily="34" charset="0"/>
        </a:defRPr>
      </a:lvl1pPr>
      <a:lvl2pPr marL="685800" indent="-228600" algn="l" defTabSz="914400" rtl="0" eaLnBrk="1" latinLnBrk="0" hangingPunct="1">
        <a:lnSpc>
          <a:spcPct val="150000"/>
        </a:lnSpc>
        <a:spcBef>
          <a:spcPts val="500"/>
        </a:spcBef>
        <a:buFont typeface="Arial" panose="020B0604020202020204" pitchFamily="34" charset="0"/>
        <a:buChar char="•"/>
        <a:defRPr sz="1600" kern="1200">
          <a:solidFill>
            <a:schemeClr val="bg1"/>
          </a:solidFill>
          <a:latin typeface="Segoe UI" panose="020B0502040204020203" pitchFamily="34" charset="0"/>
          <a:ea typeface="+mn-ea"/>
          <a:cs typeface="Segoe UI" panose="020B0502040204020203" pitchFamily="34" charset="0"/>
        </a:defRPr>
      </a:lvl2pPr>
      <a:lvl3pPr marL="1143000" indent="-228600" algn="l" defTabSz="914400" rtl="0" eaLnBrk="1" latinLnBrk="0" hangingPunct="1">
        <a:lnSpc>
          <a:spcPct val="150000"/>
        </a:lnSpc>
        <a:spcBef>
          <a:spcPts val="500"/>
        </a:spcBef>
        <a:buFont typeface="Arial" panose="020B0604020202020204" pitchFamily="34" charset="0"/>
        <a:buChar char="•"/>
        <a:defRPr sz="1400" kern="1200">
          <a:solidFill>
            <a:schemeClr val="bg1"/>
          </a:solidFill>
          <a:latin typeface="Segoe UI" panose="020B0502040204020203" pitchFamily="34" charset="0"/>
          <a:ea typeface="+mn-ea"/>
          <a:cs typeface="Segoe UI" panose="020B0502040204020203" pitchFamily="34" charset="0"/>
        </a:defRPr>
      </a:lvl3pPr>
      <a:lvl4pPr marL="16002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4pPr>
      <a:lvl5pPr marL="2057400" indent="-228600" algn="l" defTabSz="914400" rtl="0" eaLnBrk="1" latinLnBrk="0" hangingPunct="1">
        <a:lnSpc>
          <a:spcPct val="150000"/>
        </a:lnSpc>
        <a:spcBef>
          <a:spcPts val="500"/>
        </a:spcBef>
        <a:buFont typeface="Arial" panose="020B0604020202020204" pitchFamily="34" charset="0"/>
        <a:buChar char="•"/>
        <a:defRPr sz="1200" kern="1200">
          <a:solidFill>
            <a:schemeClr val="bg1"/>
          </a:solidFill>
          <a:latin typeface="Segoe UI" panose="020B0502040204020203" pitchFamily="34" charset="0"/>
          <a:ea typeface="+mn-ea"/>
          <a:cs typeface="Segoe UI" panose="020B0502040204020203" pitchFamily="34" charset="0"/>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0735E26-91E5-EE9C-1052-190A16B97A7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42953F29-95CD-82CC-3913-57E23DA7799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2190EA7E-85B3-4751-C7C4-460E203A30B3}"/>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EF949EC-082D-F14F-90BA-B4B38FA4009F}" type="datetimeFigureOut">
              <a:rPr lang="en-NL" smtClean="0"/>
              <a:t>03/07/2025</a:t>
            </a:fld>
            <a:endParaRPr lang="en-NL"/>
          </a:p>
        </p:txBody>
      </p:sp>
      <p:sp>
        <p:nvSpPr>
          <p:cNvPr id="5" name="Footer Placeholder 4">
            <a:extLst>
              <a:ext uri="{FF2B5EF4-FFF2-40B4-BE49-F238E27FC236}">
                <a16:creationId xmlns:a16="http://schemas.microsoft.com/office/drawing/2014/main" id="{294E1E20-2EAE-38AE-9FD9-C1EAE7F25B3B}"/>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C8C7D8B1-8BDD-ECE4-C791-E9512FE60B54}"/>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0971CE-D03B-1C43-BE5D-AC46648E9376}" type="slidenum">
              <a:rPr lang="en-NL" smtClean="0"/>
              <a:t>‹Nº›</a:t>
            </a:fld>
            <a:endParaRPr lang="en-NL"/>
          </a:p>
        </p:txBody>
      </p:sp>
    </p:spTree>
    <p:extLst>
      <p:ext uri="{BB962C8B-B14F-4D97-AF65-F5344CB8AC3E}">
        <p14:creationId xmlns:p14="http://schemas.microsoft.com/office/powerpoint/2010/main" val="932158691"/>
      </p:ext>
    </p:extLst>
  </p:cSld>
  <p:clrMap bg1="lt1" tx1="dk1" bg2="lt2" tx2="dk2" accent1="accent1" accent2="accent2" accent3="accent3" accent4="accent4" accent5="accent5" accent6="accent6" hlink="hlink" folHlink="folHlink"/>
  <p:sldLayoutIdLst>
    <p:sldLayoutId id="2147483884" r:id="rId1"/>
    <p:sldLayoutId id="2147483885" r:id="rId2"/>
    <p:sldLayoutId id="2147483886" r:id="rId3"/>
    <p:sldLayoutId id="2147483887" r:id="rId4"/>
    <p:sldLayoutId id="2147483888" r:id="rId5"/>
    <p:sldLayoutId id="2147483889" r:id="rId6"/>
    <p:sldLayoutId id="2147483890" r:id="rId7"/>
    <p:sldLayoutId id="2147483891" r:id="rId8"/>
    <p:sldLayoutId id="2147483892" r:id="rId9"/>
    <p:sldLayoutId id="2147483893" r:id="rId10"/>
    <p:sldLayoutId id="2147483894" r:id="rId11"/>
    <p:sldLayoutId id="2147483897" r:id="rId12"/>
    <p:sldLayoutId id="2147483898"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14.xml"/></Relationships>
</file>

<file path=ppt/slides/_rels/slide10.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8.xml"/><Relationship Id="rId1" Type="http://schemas.openxmlformats.org/officeDocument/2006/relationships/slideLayout" Target="../slideLayouts/slideLayout36.xml"/></Relationships>
</file>

<file path=ppt/slides/_rels/slide1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xml"/><Relationship Id="rId1" Type="http://schemas.openxmlformats.org/officeDocument/2006/relationships/slideLayout" Target="../slideLayouts/slideLayout58.xml"/><Relationship Id="rId6" Type="http://schemas.openxmlformats.org/officeDocument/2006/relationships/image" Target="../media/image79.png"/><Relationship Id="rId5" Type="http://schemas.openxmlformats.org/officeDocument/2006/relationships/image" Target="../media/image78.png"/><Relationship Id="rId4" Type="http://schemas.openxmlformats.org/officeDocument/2006/relationships/image" Target="../media/image77.png"/></Relationships>
</file>

<file path=ppt/slides/_rels/slide12.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0.xml"/><Relationship Id="rId1" Type="http://schemas.openxmlformats.org/officeDocument/2006/relationships/slideLayout" Target="../slideLayouts/slideLayout70.xml"/><Relationship Id="rId5" Type="http://schemas.openxmlformats.org/officeDocument/2006/relationships/image" Target="../media/image80.png"/><Relationship Id="rId4" Type="http://schemas.openxmlformats.org/officeDocument/2006/relationships/image" Target="../media/image62.svg"/></Relationships>
</file>

<file path=ppt/slides/_rels/slide1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1.xml"/><Relationship Id="rId1" Type="http://schemas.openxmlformats.org/officeDocument/2006/relationships/slideLayout" Target="../slideLayouts/slideLayout70.xml"/><Relationship Id="rId5" Type="http://schemas.openxmlformats.org/officeDocument/2006/relationships/image" Target="../media/image60.png"/><Relationship Id="rId4" Type="http://schemas.openxmlformats.org/officeDocument/2006/relationships/image" Target="../media/image62.svg"/></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1.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2.xml"/></Relationships>
</file>

<file path=ppt/slides/_rels/slide15.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3.xml"/><Relationship Id="rId1" Type="http://schemas.openxmlformats.org/officeDocument/2006/relationships/slideLayout" Target="../slideLayouts/slideLayout42.xml"/><Relationship Id="rId5" Type="http://schemas.openxmlformats.org/officeDocument/2006/relationships/image" Target="../media/image82.png"/><Relationship Id="rId4" Type="http://schemas.openxmlformats.org/officeDocument/2006/relationships/image" Target="../media/image62.svg"/></Relationships>
</file>

<file path=ppt/slides/_rels/slide16.xml.rels><?xml version="1.0" encoding="UTF-8" standalone="yes"?>
<Relationships xmlns="http://schemas.openxmlformats.org/package/2006/relationships"><Relationship Id="rId8" Type="http://schemas.openxmlformats.org/officeDocument/2006/relationships/image" Target="../media/image84.png"/><Relationship Id="rId3" Type="http://schemas.openxmlformats.org/officeDocument/2006/relationships/slideLayout" Target="../slideLayouts/slideLayout70.xml"/><Relationship Id="rId7" Type="http://schemas.openxmlformats.org/officeDocument/2006/relationships/image" Target="../media/image83.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4.xml"/></Relationships>
</file>

<file path=ppt/slides/_rels/slide17.xml.rels><?xml version="1.0" encoding="UTF-8" standalone="yes"?>
<Relationships xmlns="http://schemas.openxmlformats.org/package/2006/relationships"><Relationship Id="rId3" Type="http://schemas.openxmlformats.org/officeDocument/2006/relationships/image" Target="../media/image61.png"/><Relationship Id="rId7" Type="http://schemas.openxmlformats.org/officeDocument/2006/relationships/image" Target="../media/image86.png"/><Relationship Id="rId2" Type="http://schemas.openxmlformats.org/officeDocument/2006/relationships/notesSlide" Target="../notesSlides/notesSlide15.xml"/><Relationship Id="rId1" Type="http://schemas.openxmlformats.org/officeDocument/2006/relationships/slideLayout" Target="../slideLayouts/slideLayout70.xml"/><Relationship Id="rId6" Type="http://schemas.openxmlformats.org/officeDocument/2006/relationships/image" Target="../media/image85.png"/><Relationship Id="rId5" Type="http://schemas.openxmlformats.org/officeDocument/2006/relationships/image" Target="../media/image60.png"/><Relationship Id="rId4" Type="http://schemas.openxmlformats.org/officeDocument/2006/relationships/image" Target="../media/image62.svg"/></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7.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6.xml"/></Relationships>
</file>

<file path=ppt/slides/_rels/slide19.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17.xml"/><Relationship Id="rId1" Type="http://schemas.openxmlformats.org/officeDocument/2006/relationships/slideLayout" Target="../slideLayouts/slideLayout70.xml"/><Relationship Id="rId5" Type="http://schemas.openxmlformats.org/officeDocument/2006/relationships/image" Target="../media/image60.png"/><Relationship Id="rId4" Type="http://schemas.openxmlformats.org/officeDocument/2006/relationships/image" Target="../media/image62.svg"/></Relationships>
</file>

<file path=ppt/slides/_rels/slide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1.xml"/><Relationship Id="rId1" Type="http://schemas.openxmlformats.org/officeDocument/2006/relationships/slideLayout" Target="../slideLayouts/slideLayout115.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0.xml.rels><?xml version="1.0" encoding="UTF-8" standalone="yes"?>
<Relationships xmlns="http://schemas.openxmlformats.org/package/2006/relationships"><Relationship Id="rId3" Type="http://schemas.openxmlformats.org/officeDocument/2006/relationships/slideLayout" Target="../slideLayouts/slideLayout70.xml"/><Relationship Id="rId7" Type="http://schemas.openxmlformats.org/officeDocument/2006/relationships/image" Target="../media/image88.png"/><Relationship Id="rId2" Type="http://schemas.openxmlformats.org/officeDocument/2006/relationships/video" Target="../media/media4.mp4"/><Relationship Id="rId1" Type="http://schemas.microsoft.com/office/2007/relationships/media" Target="../media/media4.mp4"/><Relationship Id="rId6" Type="http://schemas.openxmlformats.org/officeDocument/2006/relationships/image" Target="../media/image62.svg"/><Relationship Id="rId5" Type="http://schemas.openxmlformats.org/officeDocument/2006/relationships/image" Target="../media/image61.png"/><Relationship Id="rId4" Type="http://schemas.openxmlformats.org/officeDocument/2006/relationships/notesSlide" Target="../notesSlides/notesSlide18.xml"/></Relationships>
</file>

<file path=ppt/slides/_rels/slide21.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19.xml"/><Relationship Id="rId1" Type="http://schemas.openxmlformats.org/officeDocument/2006/relationships/slideLayout" Target="../slideLayouts/slideLayout74.xml"/></Relationships>
</file>

<file path=ppt/slides/_rels/slide2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20.xml"/><Relationship Id="rId1" Type="http://schemas.openxmlformats.org/officeDocument/2006/relationships/slideLayout" Target="../slideLayouts/slideLayout74.xml"/></Relationships>
</file>

<file path=ppt/slides/_rels/slide23.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21.xml"/><Relationship Id="rId1" Type="http://schemas.openxmlformats.org/officeDocument/2006/relationships/slideLayout" Target="../slideLayouts/slideLayout78.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9.xml"/></Relationships>
</file>

<file path=ppt/slides/_rels/slide3.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2.xml"/><Relationship Id="rId1" Type="http://schemas.openxmlformats.org/officeDocument/2006/relationships/slideLayout" Target="../slideLayouts/slideLayout74.xml"/></Relationships>
</file>

<file path=ppt/slides/_rels/slide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xml"/><Relationship Id="rId1" Type="http://schemas.openxmlformats.org/officeDocument/2006/relationships/slideLayout" Target="../slideLayouts/slideLayout103.xml"/><Relationship Id="rId6" Type="http://schemas.openxmlformats.org/officeDocument/2006/relationships/image" Target="../media/image63.png"/><Relationship Id="rId5" Type="http://schemas.openxmlformats.org/officeDocument/2006/relationships/image" Target="../media/image39.png"/><Relationship Id="rId4" Type="http://schemas.openxmlformats.org/officeDocument/2006/relationships/image" Target="../media/image62.sv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74.xml"/></Relationships>
</file>

<file path=ppt/slides/_rels/slide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4.xml"/><Relationship Id="rId1" Type="http://schemas.openxmlformats.org/officeDocument/2006/relationships/slideLayout" Target="../slideLayouts/slideLayout74.xml"/><Relationship Id="rId6" Type="http://schemas.openxmlformats.org/officeDocument/2006/relationships/image" Target="../media/image67.png"/><Relationship Id="rId5" Type="http://schemas.openxmlformats.org/officeDocument/2006/relationships/image" Target="../media/image66.png"/><Relationship Id="rId4" Type="http://schemas.openxmlformats.org/officeDocument/2006/relationships/image" Target="../media/image65.png"/></Relationships>
</file>

<file path=ppt/slides/_rels/slide7.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36.xml"/><Relationship Id="rId4" Type="http://schemas.openxmlformats.org/officeDocument/2006/relationships/image" Target="../media/image69.png"/></Relationships>
</file>

<file path=ppt/slides/_rels/slide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xml"/><Relationship Id="rId1" Type="http://schemas.openxmlformats.org/officeDocument/2006/relationships/slideLayout" Target="../slideLayouts/slideLayout36.xml"/><Relationship Id="rId5" Type="http://schemas.openxmlformats.org/officeDocument/2006/relationships/image" Target="../media/image72.png"/><Relationship Id="rId4" Type="http://schemas.openxmlformats.org/officeDocument/2006/relationships/image" Target="../media/image71.png"/></Relationships>
</file>

<file path=ppt/slides/_rels/slide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36.xml"/><Relationship Id="rId4" Type="http://schemas.openxmlformats.org/officeDocument/2006/relationships/image" Target="../media/image7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67601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68E32B-E033-C4C3-78D9-60CADEBC2A14}"/>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7B168E62-1829-BC96-5B31-00073491E90F}"/>
              </a:ext>
            </a:extLst>
          </p:cNvPr>
          <p:cNvSpPr>
            <a:spLocks noGrp="1"/>
          </p:cNvSpPr>
          <p:nvPr>
            <p:ph type="title"/>
          </p:nvPr>
        </p:nvSpPr>
        <p:spPr/>
        <p:txBody>
          <a:bodyPr/>
          <a:lstStyle/>
          <a:p>
            <a:r>
              <a:rPr lang="es-ES" dirty="0"/>
              <a:t>Herramientas (Tools)</a:t>
            </a:r>
          </a:p>
        </p:txBody>
      </p:sp>
      <p:sp>
        <p:nvSpPr>
          <p:cNvPr id="12" name="Marcador de texto 11">
            <a:extLst>
              <a:ext uri="{FF2B5EF4-FFF2-40B4-BE49-F238E27FC236}">
                <a16:creationId xmlns:a16="http://schemas.microsoft.com/office/drawing/2014/main" id="{CC7C00C6-FAE1-517D-A789-24CF76C9EA5E}"/>
              </a:ext>
            </a:extLst>
          </p:cNvPr>
          <p:cNvSpPr>
            <a:spLocks noGrp="1"/>
          </p:cNvSpPr>
          <p:nvPr>
            <p:ph type="body" sz="quarter" idx="10"/>
          </p:nvPr>
        </p:nvSpPr>
        <p:spPr>
          <a:xfrm>
            <a:off x="680844" y="1767006"/>
            <a:ext cx="3541750" cy="3323987"/>
          </a:xfrm>
        </p:spPr>
        <p:txBody>
          <a:bodyPr vert="horz" wrap="square" lIns="0" tIns="0" rIns="0" bIns="0" rtlCol="0">
            <a:spAutoFit/>
          </a:bodyPr>
          <a:lstStyle/>
          <a:p>
            <a:r>
              <a:rPr lang="es-ES" sz="3600"/>
              <a:t>Funciones en Python que utilizan nuestros agentes para interactuar con el exterior</a:t>
            </a:r>
            <a:endParaRPr lang="es-ES" sz="3600" dirty="0"/>
          </a:p>
        </p:txBody>
      </p:sp>
      <p:pic>
        <p:nvPicPr>
          <p:cNvPr id="13" name="Imagen 12">
            <a:extLst>
              <a:ext uri="{FF2B5EF4-FFF2-40B4-BE49-F238E27FC236}">
                <a16:creationId xmlns:a16="http://schemas.microsoft.com/office/drawing/2014/main" id="{C51271CB-B577-7F4F-318B-0B7FEB40D536}"/>
              </a:ext>
            </a:extLst>
          </p:cNvPr>
          <p:cNvPicPr>
            <a:picLocks noChangeAspect="1"/>
          </p:cNvPicPr>
          <p:nvPr/>
        </p:nvPicPr>
        <p:blipFill>
          <a:blip r:embed="rId3"/>
          <a:stretch>
            <a:fillRect/>
          </a:stretch>
        </p:blipFill>
        <p:spPr>
          <a:xfrm>
            <a:off x="5098981" y="1896440"/>
            <a:ext cx="6601746" cy="2819794"/>
          </a:xfrm>
          <a:prstGeom prst="rect">
            <a:avLst/>
          </a:prstGeom>
        </p:spPr>
      </p:pic>
    </p:spTree>
    <p:extLst>
      <p:ext uri="{BB962C8B-B14F-4D97-AF65-F5344CB8AC3E}">
        <p14:creationId xmlns:p14="http://schemas.microsoft.com/office/powerpoint/2010/main" val="1583622751"/>
      </p:ext>
    </p:extLst>
  </p:cSld>
  <p:clrMapOvr>
    <a:masterClrMapping/>
  </p:clrMapOvr>
  <p:transition>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2">
            <a:extLst>
              <a:ext uri="{FF2B5EF4-FFF2-40B4-BE49-F238E27FC236}">
                <a16:creationId xmlns:a16="http://schemas.microsoft.com/office/drawing/2014/main" id="{61F9E5A6-26A5-BB54-33AF-D88604EFABAD}"/>
              </a:ext>
            </a:extLst>
          </p:cNvPr>
          <p:cNvSpPr txBox="1">
            <a:spLocks/>
          </p:cNvSpPr>
          <p:nvPr/>
        </p:nvSpPr>
        <p:spPr>
          <a:xfrm>
            <a:off x="619252" y="28004"/>
            <a:ext cx="11018520" cy="1115568"/>
          </a:xfrm>
          <a:prstGeom prst="rect">
            <a:avLst/>
          </a:prstGeom>
        </p:spPr>
        <p:txBody>
          <a:bodyPr vert="horz" wrap="square" lIns="0" tIns="0" rIns="0" bIns="0" rtlCol="0" anchor="ctr">
            <a:norm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spcAft>
                <a:spcPts val="600"/>
              </a:spcAft>
            </a:pPr>
            <a:r>
              <a:rPr lang="en-US" b="0" kern="1200" cap="none" spc="-50" baseline="0" dirty="0" err="1">
                <a:ln w="3175">
                  <a:noFill/>
                </a:ln>
                <a:effectLst/>
                <a:latin typeface="+mj-lt"/>
                <a:ea typeface="+mn-ea"/>
                <a:cs typeface="Segoe UI" pitchFamily="34" charset="0"/>
              </a:rPr>
              <a:t>Capacidades</a:t>
            </a:r>
            <a:r>
              <a:rPr lang="en-US" b="0" kern="1200" cap="none" spc="-50" baseline="0" dirty="0">
                <a:ln w="3175">
                  <a:noFill/>
                </a:ln>
                <a:effectLst/>
                <a:latin typeface="+mj-lt"/>
                <a:ea typeface="+mn-ea"/>
                <a:cs typeface="Segoe UI" pitchFamily="34" charset="0"/>
              </a:rPr>
              <a:t> </a:t>
            </a:r>
            <a:r>
              <a:rPr lang="en-US" b="0" kern="1200" cap="none" spc="-50" baseline="0" dirty="0" err="1">
                <a:ln w="3175">
                  <a:noFill/>
                </a:ln>
                <a:effectLst/>
                <a:latin typeface="+mj-lt"/>
                <a:ea typeface="+mn-ea"/>
                <a:cs typeface="Segoe UI" pitchFamily="34" charset="0"/>
              </a:rPr>
              <a:t>adicionales</a:t>
            </a:r>
            <a:endParaRPr lang="en-US" b="0" kern="1200" cap="none" spc="-50" baseline="0" dirty="0">
              <a:ln w="3175">
                <a:noFill/>
              </a:ln>
              <a:effectLst/>
              <a:latin typeface="+mj-lt"/>
              <a:ea typeface="+mn-ea"/>
              <a:cs typeface="Segoe UI" pitchFamily="34" charset="0"/>
            </a:endParaRPr>
          </a:p>
        </p:txBody>
      </p:sp>
      <p:sp>
        <p:nvSpPr>
          <p:cNvPr id="13" name="Marcador de texto 5">
            <a:extLst>
              <a:ext uri="{FF2B5EF4-FFF2-40B4-BE49-F238E27FC236}">
                <a16:creationId xmlns:a16="http://schemas.microsoft.com/office/drawing/2014/main" id="{48E588FA-3983-D2AA-B309-5E7CFD6D818E}"/>
              </a:ext>
            </a:extLst>
          </p:cNvPr>
          <p:cNvSpPr>
            <a:spLocks noGrp="1"/>
          </p:cNvSpPr>
          <p:nvPr>
            <p:ph type="body" sz="quarter" idx="16"/>
          </p:nvPr>
        </p:nvSpPr>
        <p:spPr>
          <a:xfrm>
            <a:off x="585216" y="4800600"/>
            <a:ext cx="1828800" cy="1468437"/>
          </a:xfrm>
        </p:spPr>
        <p:txBody>
          <a:bodyPr vert="horz" wrap="square" lIns="0" tIns="0" rIns="0" bIns="0" rtlCol="0">
            <a:normAutofit/>
          </a:bodyPr>
          <a:lstStyle/>
          <a:p>
            <a:pPr>
              <a:spcAft>
                <a:spcPts val="600"/>
              </a:spcAft>
            </a:pPr>
            <a:r>
              <a:rPr lang="en-US" kern="1200" spc="0" baseline="0" dirty="0" err="1">
                <a:latin typeface="+mj-lt"/>
                <a:ea typeface="+mn-ea"/>
                <a:cs typeface="Segoe UI" panose="020B0502040204020203" pitchFamily="34" charset="0"/>
              </a:rPr>
              <a:t>AgentOps</a:t>
            </a:r>
            <a:r>
              <a:rPr lang="en-US" kern="1200" spc="0" baseline="0" dirty="0">
                <a:latin typeface="+mj-lt"/>
                <a:ea typeface="+mn-ea"/>
                <a:cs typeface="Segoe UI" panose="020B0502040204020203" pitchFamily="34" charset="0"/>
              </a:rPr>
              <a:t> - Monitoring</a:t>
            </a:r>
          </a:p>
          <a:p>
            <a:pPr>
              <a:spcAft>
                <a:spcPts val="600"/>
              </a:spcAft>
            </a:pPr>
            <a:endParaRPr lang="en-US" kern="1200" spc="0" baseline="0" dirty="0">
              <a:latin typeface="+mj-lt"/>
              <a:ea typeface="+mn-ea"/>
              <a:cs typeface="Segoe UI" panose="020B0502040204020203" pitchFamily="34" charset="0"/>
            </a:endParaRPr>
          </a:p>
        </p:txBody>
      </p:sp>
      <p:pic>
        <p:nvPicPr>
          <p:cNvPr id="2050" name="Picture 2" descr="Agent Dashboard">
            <a:extLst>
              <a:ext uri="{FF2B5EF4-FFF2-40B4-BE49-F238E27FC236}">
                <a16:creationId xmlns:a16="http://schemas.microsoft.com/office/drawing/2014/main" id="{C57A81D4-18D3-964E-94DB-49934544283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l="24561" r="-1" b="-1"/>
          <a:stretch/>
        </p:blipFill>
        <p:spPr bwMode="auto">
          <a:xfrm>
            <a:off x="26372" y="2286000"/>
            <a:ext cx="2999212" cy="2286000"/>
          </a:xfrm>
          <a:prstGeom prst="rect">
            <a:avLst/>
          </a:prstGeom>
          <a:solidFill>
            <a:srgbClr val="FFFFFF"/>
          </a:solidFill>
        </p:spPr>
      </p:pic>
      <p:sp>
        <p:nvSpPr>
          <p:cNvPr id="2" name="Marcador de texto 5">
            <a:extLst>
              <a:ext uri="{FF2B5EF4-FFF2-40B4-BE49-F238E27FC236}">
                <a16:creationId xmlns:a16="http://schemas.microsoft.com/office/drawing/2014/main" id="{B8A0E5A0-FF3D-59A8-39E1-F04F32662E70}"/>
              </a:ext>
            </a:extLst>
          </p:cNvPr>
          <p:cNvSpPr txBox="1">
            <a:spLocks/>
          </p:cNvSpPr>
          <p:nvPr/>
        </p:nvSpPr>
        <p:spPr>
          <a:xfrm>
            <a:off x="3649472" y="4799409"/>
            <a:ext cx="1828800" cy="1472803"/>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LangChain - RAG</a:t>
            </a:r>
          </a:p>
          <a:p>
            <a:pPr algn="ctr">
              <a:spcAft>
                <a:spcPts val="600"/>
              </a:spcAft>
            </a:pPr>
            <a:endParaRPr lang="en-US" sz="1800" kern="1200" spc="0" baseline="0">
              <a:latin typeface="+mj-lt"/>
              <a:ea typeface="+mn-ea"/>
              <a:cs typeface="Segoe UI" panose="020B0502040204020203" pitchFamily="34" charset="0"/>
            </a:endParaRPr>
          </a:p>
        </p:txBody>
      </p:sp>
      <p:pic>
        <p:nvPicPr>
          <p:cNvPr id="15" name="Picture 2">
            <a:extLst>
              <a:ext uri="{FF2B5EF4-FFF2-40B4-BE49-F238E27FC236}">
                <a16:creationId xmlns:a16="http://schemas.microsoft.com/office/drawing/2014/main" id="{727B68DD-66F8-FD85-04DD-1B6450B97E18}"/>
              </a:ext>
            </a:extLst>
          </p:cNvPr>
          <p:cNvPicPr>
            <a:picLocks noChangeAspect="1" noChangeArrowheads="1"/>
          </p:cNvPicPr>
          <p:nvPr/>
        </p:nvPicPr>
        <p:blipFill>
          <a:blip r:embed="rId4"/>
          <a:srcRect l="7745" r="35840" b="2"/>
          <a:stretch/>
        </p:blipFill>
        <p:spPr bwMode="auto">
          <a:xfrm>
            <a:off x="3051915" y="2287311"/>
            <a:ext cx="2999232" cy="2286000"/>
          </a:xfrm>
          <a:prstGeom prst="rect">
            <a:avLst/>
          </a:prstGeom>
          <a:solidFill>
            <a:srgbClr val="FFFFFF"/>
          </a:solidFill>
        </p:spPr>
      </p:pic>
      <p:sp>
        <p:nvSpPr>
          <p:cNvPr id="16" name="Marcador de texto 5">
            <a:extLst>
              <a:ext uri="{FF2B5EF4-FFF2-40B4-BE49-F238E27FC236}">
                <a16:creationId xmlns:a16="http://schemas.microsoft.com/office/drawing/2014/main" id="{56B6066D-A8E4-A263-A79C-F3848D7401C7}"/>
              </a:ext>
            </a:extLst>
          </p:cNvPr>
          <p:cNvSpPr txBox="1">
            <a:spLocks/>
          </p:cNvSpPr>
          <p:nvPr/>
        </p:nvSpPr>
        <p:spPr>
          <a:xfrm>
            <a:off x="6713728" y="4799410"/>
            <a:ext cx="1828800" cy="1469628"/>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AgentEval - Benchmark</a:t>
            </a:r>
          </a:p>
          <a:p>
            <a:pPr algn="ctr">
              <a:spcAft>
                <a:spcPts val="600"/>
              </a:spcAft>
            </a:pPr>
            <a:endParaRPr lang="en-US" sz="1800" kern="1200" spc="0" baseline="0">
              <a:latin typeface="+mj-lt"/>
              <a:ea typeface="+mn-ea"/>
              <a:cs typeface="Segoe UI" panose="020B0502040204020203" pitchFamily="34" charset="0"/>
            </a:endParaRPr>
          </a:p>
        </p:txBody>
      </p:sp>
      <p:pic>
        <p:nvPicPr>
          <p:cNvPr id="17" name="Picture 2">
            <a:extLst>
              <a:ext uri="{FF2B5EF4-FFF2-40B4-BE49-F238E27FC236}">
                <a16:creationId xmlns:a16="http://schemas.microsoft.com/office/drawing/2014/main" id="{D29B849C-9FAF-067D-DC55-947348D7316C}"/>
              </a:ext>
            </a:extLst>
          </p:cNvPr>
          <p:cNvPicPr>
            <a:picLocks noChangeAspect="1" noChangeArrowheads="1"/>
          </p:cNvPicPr>
          <p:nvPr/>
        </p:nvPicPr>
        <p:blipFill>
          <a:blip r:embed="rId5"/>
          <a:srcRect r="-1" b="6190"/>
          <a:stretch/>
        </p:blipFill>
        <p:spPr bwMode="auto">
          <a:xfrm>
            <a:off x="6128512" y="2286000"/>
            <a:ext cx="2999232" cy="2286000"/>
          </a:xfrm>
          <a:prstGeom prst="rect">
            <a:avLst/>
          </a:prstGeom>
          <a:solidFill>
            <a:srgbClr val="FFFFFF"/>
          </a:solidFill>
        </p:spPr>
      </p:pic>
      <p:sp>
        <p:nvSpPr>
          <p:cNvPr id="14" name="Marcador de texto 5">
            <a:extLst>
              <a:ext uri="{FF2B5EF4-FFF2-40B4-BE49-F238E27FC236}">
                <a16:creationId xmlns:a16="http://schemas.microsoft.com/office/drawing/2014/main" id="{26AFC5EF-26BE-086A-7883-C58B90F6BBF0}"/>
              </a:ext>
            </a:extLst>
          </p:cNvPr>
          <p:cNvSpPr txBox="1">
            <a:spLocks/>
          </p:cNvSpPr>
          <p:nvPr/>
        </p:nvSpPr>
        <p:spPr>
          <a:xfrm>
            <a:off x="9777984" y="4799409"/>
            <a:ext cx="1828800" cy="1469629"/>
          </a:xfrm>
          <a:prstGeom prst="rect">
            <a:avLst/>
          </a:prstGeom>
        </p:spPr>
        <p:txBody>
          <a:bodyPr vert="horz" wrap="square" lIns="0" tIns="0" rIns="0" bIns="0" rtlCol="0">
            <a:normAutofit/>
          </a:bodyPr>
          <a:lstStyle>
            <a:lvl1pPr marL="0" marR="0" indent="0" algn="l"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20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lgn="ctr">
              <a:spcAft>
                <a:spcPts val="600"/>
              </a:spcAft>
            </a:pPr>
            <a:r>
              <a:rPr lang="en-US" sz="1800" kern="1200" spc="0" baseline="0">
                <a:latin typeface="+mj-lt"/>
                <a:ea typeface="+mn-ea"/>
                <a:cs typeface="Segoe UI" panose="020B0502040204020203" pitchFamily="34" charset="0"/>
              </a:rPr>
              <a:t>Autodefense – IA Responsable</a:t>
            </a:r>
          </a:p>
          <a:p>
            <a:pPr algn="ctr">
              <a:spcAft>
                <a:spcPts val="600"/>
              </a:spcAft>
            </a:pPr>
            <a:endParaRPr lang="en-US" sz="1800" kern="1200" spc="0" baseline="0">
              <a:latin typeface="+mj-lt"/>
              <a:ea typeface="+mn-ea"/>
              <a:cs typeface="Segoe UI" panose="020B0502040204020203" pitchFamily="34" charset="0"/>
            </a:endParaRPr>
          </a:p>
        </p:txBody>
      </p:sp>
      <p:pic>
        <p:nvPicPr>
          <p:cNvPr id="1026" name="Picture 2" descr="GitHub - davidmigloz/langchain_dart: Build LLM-powered Dart/Flutter  applications.">
            <a:extLst>
              <a:ext uri="{FF2B5EF4-FFF2-40B4-BE49-F238E27FC236}">
                <a16:creationId xmlns:a16="http://schemas.microsoft.com/office/drawing/2014/main" id="{4CC15308-89F8-B302-E51D-5D1015FCFBDE}"/>
              </a:ext>
            </a:extLst>
          </p:cNvPr>
          <p:cNvPicPr>
            <a:picLocks noChangeAspect="1" noChangeArrowheads="1"/>
          </p:cNvPicPr>
          <p:nvPr/>
        </p:nvPicPr>
        <p:blipFill>
          <a:blip r:embed="rId6">
            <a:extLst>
              <a:ext uri="{28A0092B-C50C-407E-A947-70E740481C1C}">
                <a14:useLocalDpi xmlns:a14="http://schemas.microsoft.com/office/drawing/2010/main" val="0"/>
              </a:ext>
            </a:extLst>
          </a:blip>
          <a:srcRect l="11485" r="19799" b="10"/>
          <a:stretch/>
        </p:blipFill>
        <p:spPr bwMode="auto">
          <a:xfrm>
            <a:off x="9192768" y="2286000"/>
            <a:ext cx="2999232" cy="2286000"/>
          </a:xfrm>
          <a:prstGeom prst="rect">
            <a:avLst/>
          </a:prstGeom>
          <a:solidFill>
            <a:srgbClr val="FFFFFF"/>
          </a:solidFill>
        </p:spPr>
      </p:pic>
      <p:sp>
        <p:nvSpPr>
          <p:cNvPr id="3" name="Marcador de texto 5">
            <a:extLst>
              <a:ext uri="{FF2B5EF4-FFF2-40B4-BE49-F238E27FC236}">
                <a16:creationId xmlns:a16="http://schemas.microsoft.com/office/drawing/2014/main" id="{0BADF759-B1D4-8F4E-0A7D-CA89CFA6EAB5}"/>
              </a:ext>
            </a:extLst>
          </p:cNvPr>
          <p:cNvSpPr txBox="1">
            <a:spLocks/>
          </p:cNvSpPr>
          <p:nvPr/>
        </p:nvSpPr>
        <p:spPr>
          <a:xfrm>
            <a:off x="2921867" y="1143572"/>
            <a:ext cx="6128512" cy="1205071"/>
          </a:xfrm>
          <a:prstGeom prst="rect">
            <a:avLst/>
          </a:prstGeom>
        </p:spPr>
        <p:txBody>
          <a:bodyPr vert="horz" wrap="square" lIns="0" tIns="0" rIns="0" bIns="0" rtlCol="0">
            <a:normAutofit/>
          </a:bodyPr>
          <a:lstStyle>
            <a:lvl1pPr marL="0" marR="0" indent="0" algn="ctr" defTabSz="932742" rtl="0" eaLnBrk="1" fontAlgn="auto" latinLnBrk="0" hangingPunct="1">
              <a:lnSpc>
                <a:spcPct val="100000"/>
              </a:lnSpc>
              <a:spcBef>
                <a:spcPts val="0"/>
              </a:spcBef>
              <a:spcAft>
                <a:spcPts val="0"/>
              </a:spcAft>
              <a:buClrTx/>
              <a:buSzPct val="90000"/>
              <a:buFont typeface="Wingdings" panose="05000000000000000000" pitchFamily="2" charset="2"/>
              <a:buNone/>
              <a:tabLst/>
              <a:defRPr sz="1800" kern="1200" spc="0" baseline="0">
                <a:solidFill>
                  <a:schemeClr val="tx1"/>
                </a:solidFill>
                <a:latin typeface="+mj-lt"/>
                <a:ea typeface="+mn-ea"/>
                <a:cs typeface="Segoe UI" panose="020B0502040204020203" pitchFamily="34" charset="0"/>
              </a:defRPr>
            </a:lvl1pPr>
            <a:lvl2pPr marL="457200" marR="0" indent="-228600"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2000" kern="1200" spc="0" baseline="0">
                <a:solidFill>
                  <a:schemeClr val="tx1"/>
                </a:solidFill>
                <a:latin typeface="+mn-lt"/>
                <a:ea typeface="+mn-ea"/>
                <a:cs typeface="+mn-cs"/>
              </a:defRPr>
            </a:lvl2pPr>
            <a:lvl3pPr marL="657225" marR="0" indent="-20002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600" kern="1200" spc="0" baseline="0">
                <a:solidFill>
                  <a:schemeClr val="tx1"/>
                </a:solidFill>
                <a:latin typeface="+mn-lt"/>
                <a:ea typeface="+mn-ea"/>
                <a:cs typeface="+mn-cs"/>
              </a:defRPr>
            </a:lvl3pPr>
            <a:lvl4pPr marL="842963" marR="0" indent="-1809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4pPr>
            <a:lvl5pPr marL="1023938" marR="0" indent="-168275" algn="l" defTabSz="932742" rtl="0" eaLnBrk="1" fontAlgn="auto" latinLnBrk="0" hangingPunct="1">
              <a:lnSpc>
                <a:spcPct val="100000"/>
              </a:lnSpc>
              <a:spcBef>
                <a:spcPct val="20000"/>
              </a:spcBef>
              <a:spcAft>
                <a:spcPts val="0"/>
              </a:spcAft>
              <a:buClrTx/>
              <a:buSzPct val="90000"/>
              <a:buFont typeface="Wingdings" panose="05000000000000000000" pitchFamily="2" charset="2"/>
              <a:buChar char=""/>
              <a:tabLst/>
              <a:defRPr sz="1400" kern="1200" spc="0" baseline="0">
                <a:solidFill>
                  <a:schemeClr val="tx1"/>
                </a:soli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a:spcAft>
                <a:spcPts val="600"/>
              </a:spcAft>
            </a:pPr>
            <a:r>
              <a:rPr lang="en-US" dirty="0"/>
              <a:t>Frameworks con </a:t>
            </a:r>
            <a:r>
              <a:rPr lang="en-US" dirty="0" err="1"/>
              <a:t>capacidad</a:t>
            </a:r>
            <a:r>
              <a:rPr lang="en-US" dirty="0"/>
              <a:t> de </a:t>
            </a:r>
            <a:r>
              <a:rPr lang="en-US" dirty="0" err="1"/>
              <a:t>integracion</a:t>
            </a:r>
            <a:r>
              <a:rPr lang="en-US" dirty="0"/>
              <a:t> con </a:t>
            </a:r>
            <a:r>
              <a:rPr lang="en-US" dirty="0" err="1"/>
              <a:t>Autogen</a:t>
            </a:r>
            <a:r>
              <a:rPr lang="en-US" dirty="0"/>
              <a:t> que </a:t>
            </a:r>
            <a:r>
              <a:rPr lang="en-US" dirty="0" err="1"/>
              <a:t>extienden</a:t>
            </a:r>
            <a:r>
              <a:rPr lang="en-US" dirty="0"/>
              <a:t> la </a:t>
            </a:r>
            <a:r>
              <a:rPr lang="en-US" dirty="0" err="1"/>
              <a:t>funcionalidad</a:t>
            </a:r>
            <a:r>
              <a:rPr lang="en-US" dirty="0"/>
              <a:t> de </a:t>
            </a:r>
            <a:r>
              <a:rPr lang="en-US" dirty="0" err="1"/>
              <a:t>los</a:t>
            </a:r>
            <a:r>
              <a:rPr lang="en-US" dirty="0"/>
              <a:t> </a:t>
            </a:r>
            <a:r>
              <a:rPr lang="en-US" dirty="0" err="1"/>
              <a:t>desarrollos</a:t>
            </a:r>
            <a:r>
              <a:rPr lang="en-US" dirty="0"/>
              <a:t> IA</a:t>
            </a:r>
          </a:p>
          <a:p>
            <a:pPr>
              <a:spcAft>
                <a:spcPts val="600"/>
              </a:spcAft>
            </a:pPr>
            <a:endParaRPr lang="en-US" dirty="0"/>
          </a:p>
        </p:txBody>
      </p:sp>
    </p:spTree>
    <p:extLst>
      <p:ext uri="{BB962C8B-B14F-4D97-AF65-F5344CB8AC3E}">
        <p14:creationId xmlns:p14="http://schemas.microsoft.com/office/powerpoint/2010/main" val="4276086647"/>
      </p:ext>
    </p:extLst>
  </p:cSld>
  <p:clrMapOvr>
    <a:masterClrMapping/>
  </p:clrMapOvr>
  <p:transition>
    <p:fade/>
  </p:transition>
</p:sld>
</file>

<file path=ppt/slides/slide12.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290A038E-2C37-CC5C-C8B3-FD57720D699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39153E8-D5B6-5BAA-9C20-AE4223031ABB}"/>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2C9AE88F-0A68-99D0-762D-1CE24A3EC6EE}"/>
              </a:ext>
            </a:extLst>
          </p:cNvPr>
          <p:cNvSpPr txBox="1"/>
          <p:nvPr/>
        </p:nvSpPr>
        <p:spPr>
          <a:xfrm>
            <a:off x="823544" y="769056"/>
            <a:ext cx="977411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0 – </a:t>
            </a:r>
            <a:r>
              <a:rPr lang="en-CA" sz="5400" spc="-50" dirty="0" err="1">
                <a:ln w="3175">
                  <a:noFill/>
                </a:ln>
                <a:solidFill>
                  <a:srgbClr val="FFFFFF"/>
                </a:solidFill>
                <a:latin typeface="Segoe UI Semibold"/>
                <a:cs typeface="Segoe UI" pitchFamily="34" charset="0"/>
              </a:rPr>
              <a:t>Entorno</a:t>
            </a:r>
            <a:r>
              <a:rPr lang="en-CA" sz="5400" spc="-50" dirty="0">
                <a:ln w="3175">
                  <a:noFill/>
                </a:ln>
                <a:solidFill>
                  <a:srgbClr val="FFFFFF"/>
                </a:solidFill>
                <a:latin typeface="Segoe UI Semibold"/>
                <a:cs typeface="Segoe UI" pitchFamily="34" charset="0"/>
              </a:rPr>
              <a:t> AI Foundry</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7" name="Imagen 6">
            <a:extLst>
              <a:ext uri="{FF2B5EF4-FFF2-40B4-BE49-F238E27FC236}">
                <a16:creationId xmlns:a16="http://schemas.microsoft.com/office/drawing/2014/main" id="{E67D7596-C70B-99C0-185A-50D704C91C80}"/>
              </a:ext>
            </a:extLst>
          </p:cNvPr>
          <p:cNvPicPr>
            <a:picLocks noChangeAspect="1"/>
          </p:cNvPicPr>
          <p:nvPr/>
        </p:nvPicPr>
        <p:blipFill>
          <a:blip r:embed="rId5"/>
          <a:stretch>
            <a:fillRect/>
          </a:stretch>
        </p:blipFill>
        <p:spPr>
          <a:xfrm>
            <a:off x="1015802" y="1973760"/>
            <a:ext cx="10882415" cy="3825715"/>
          </a:xfrm>
          <a:prstGeom prst="rect">
            <a:avLst/>
          </a:prstGeom>
        </p:spPr>
      </p:pic>
      <p:sp>
        <p:nvSpPr>
          <p:cNvPr id="8" name="Rectángulo 7">
            <a:extLst>
              <a:ext uri="{FF2B5EF4-FFF2-40B4-BE49-F238E27FC236}">
                <a16:creationId xmlns:a16="http://schemas.microsoft.com/office/drawing/2014/main" id="{EE5D04ED-0EE2-5FAD-642E-9AE7334FB3BC}"/>
              </a:ext>
            </a:extLst>
          </p:cNvPr>
          <p:cNvSpPr/>
          <p:nvPr/>
        </p:nvSpPr>
        <p:spPr bwMode="auto">
          <a:xfrm>
            <a:off x="2708879" y="4671060"/>
            <a:ext cx="822960" cy="220980"/>
          </a:xfrm>
          <a:prstGeom prst="rect">
            <a:avLst/>
          </a:prstGeom>
          <a:noFill/>
          <a:ln w="28575">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2" name="Rectángulo 11">
            <a:extLst>
              <a:ext uri="{FF2B5EF4-FFF2-40B4-BE49-F238E27FC236}">
                <a16:creationId xmlns:a16="http://schemas.microsoft.com/office/drawing/2014/main" id="{861BE233-AA1F-3766-07CF-D30DA5A3BA40}"/>
              </a:ext>
            </a:extLst>
          </p:cNvPr>
          <p:cNvSpPr/>
          <p:nvPr/>
        </p:nvSpPr>
        <p:spPr bwMode="auto">
          <a:xfrm>
            <a:off x="2807938" y="5429018"/>
            <a:ext cx="1009681" cy="220980"/>
          </a:xfrm>
          <a:prstGeom prst="rect">
            <a:avLst/>
          </a:prstGeom>
          <a:noFill/>
          <a:ln w="28575">
            <a:solidFill>
              <a:srgbClr val="F4364C"/>
            </a:solid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381359085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3.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1386D292-C921-0EEA-7B70-989DC90395EE}"/>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FD728151-3024-0841-BAA1-FFFC3004E1E5}"/>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99094F90-04A1-7CF5-6493-A43193AF54C8}"/>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C01DAB99-47FF-6531-E9B5-5D4F4C047EF2}"/>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9ECF863-D247-4774-9D1C-F101E37E61A7}"/>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1 – Single Agent</a:t>
            </a: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4D28B3AB-B7B2-501D-1A14-EC1FE98AFD3A}"/>
              </a:ext>
            </a:extLst>
          </p:cNvPr>
          <p:cNvPicPr>
            <a:picLocks noChangeAspect="1"/>
          </p:cNvPicPr>
          <p:nvPr/>
        </p:nvPicPr>
        <p:blipFill>
          <a:blip r:embed="rId5"/>
          <a:stretch>
            <a:fillRect/>
          </a:stretch>
        </p:blipFill>
        <p:spPr>
          <a:xfrm flipH="1">
            <a:off x="4294630" y="2581389"/>
            <a:ext cx="3756549" cy="3756549"/>
          </a:xfrm>
          <a:prstGeom prst="rect">
            <a:avLst/>
          </a:prstGeom>
        </p:spPr>
      </p:pic>
    </p:spTree>
    <p:extLst>
      <p:ext uri="{BB962C8B-B14F-4D97-AF65-F5344CB8AC3E}">
        <p14:creationId xmlns:p14="http://schemas.microsoft.com/office/powerpoint/2010/main" val="1542974840"/>
      </p:ext>
    </p:extLst>
  </p:cSld>
  <p:clrMapOvr>
    <a:masterClrMapping/>
  </p:clrMapOvr>
  <mc:AlternateContent xmlns:mc="http://schemas.openxmlformats.org/markup-compatibility/2006">
    <mc:Choice xmlns:p14="http://schemas.microsoft.com/office/powerpoint/2010/main" Requires="p14">
      <p:transition p14:dur="2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4.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A59F63BC-CCD3-2C06-7B95-840037E8C2A2}"/>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268B77AB-1A06-F197-999A-49F2116BC2E7}"/>
              </a:ext>
            </a:extLst>
          </p:cNvPr>
          <p:cNvSpPr/>
          <p:nvPr/>
        </p:nvSpPr>
        <p:spPr bwMode="auto">
          <a:xfrm>
            <a:off x="6285786" y="0"/>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00522C50-99E8-9F87-A11E-4679742FAD39}"/>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2C013F1-289F-1C08-F065-C91908DA0516}"/>
              </a:ext>
            </a:extLst>
          </p:cNvPr>
          <p:cNvSpPr/>
          <p:nvPr/>
        </p:nvSpPr>
        <p:spPr bwMode="auto">
          <a:xfrm>
            <a:off x="0" y="38949"/>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D7C2191-7FB9-76B7-1B28-44E912BD20E6}"/>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1 – Single Agent</a:t>
            </a:r>
          </a:p>
        </p:txBody>
      </p:sp>
      <p:pic>
        <p:nvPicPr>
          <p:cNvPr id="2" name="01-SingleAgent">
            <a:hlinkClick r:id="" action="ppaction://media"/>
            <a:extLst>
              <a:ext uri="{FF2B5EF4-FFF2-40B4-BE49-F238E27FC236}">
                <a16:creationId xmlns:a16="http://schemas.microsoft.com/office/drawing/2014/main" id="{2DFD13D1-6C67-8F55-2F82-2C3C2D48239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41548" y="1692386"/>
            <a:ext cx="8707997" cy="4911678"/>
          </a:xfrm>
          <a:prstGeom prst="rect">
            <a:avLst/>
          </a:prstGeom>
        </p:spPr>
      </p:pic>
    </p:spTree>
    <p:extLst>
      <p:ext uri="{BB962C8B-B14F-4D97-AF65-F5344CB8AC3E}">
        <p14:creationId xmlns:p14="http://schemas.microsoft.com/office/powerpoint/2010/main" val="198577941"/>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8633"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F6B5535-728F-8CA1-60F7-5ADD42C00D30}"/>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F44136B3-6BC6-B1DC-FFA6-BC19A9CE68C1}"/>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76174A40-A998-6CE8-6437-17B5B9B405B7}"/>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B31608BB-A765-3A47-364C-149D676D736A}"/>
              </a:ext>
            </a:extLst>
          </p:cNvPr>
          <p:cNvSpPr txBox="1"/>
          <p:nvPr/>
        </p:nvSpPr>
        <p:spPr>
          <a:xfrm>
            <a:off x="823544" y="769056"/>
            <a:ext cx="998198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2 – Single Agent + Tools</a:t>
            </a:r>
          </a:p>
        </p:txBody>
      </p:sp>
      <p:pic>
        <p:nvPicPr>
          <p:cNvPr id="7" name="Imagen 6" descr="Imagen que contiene sostener, pequeño, mujer, parado&#10;&#10;El contenido generado por IA puede ser incorrecto.">
            <a:extLst>
              <a:ext uri="{FF2B5EF4-FFF2-40B4-BE49-F238E27FC236}">
                <a16:creationId xmlns:a16="http://schemas.microsoft.com/office/drawing/2014/main" id="{24CC2457-4F7C-3004-739D-E8C93139E4FB}"/>
              </a:ext>
            </a:extLst>
          </p:cNvPr>
          <p:cNvPicPr>
            <a:picLocks noChangeAspect="1"/>
          </p:cNvPicPr>
          <p:nvPr/>
        </p:nvPicPr>
        <p:blipFill>
          <a:blip r:embed="rId5"/>
          <a:stretch>
            <a:fillRect/>
          </a:stretch>
        </p:blipFill>
        <p:spPr>
          <a:xfrm flipH="1">
            <a:off x="4155026" y="2461442"/>
            <a:ext cx="3604671" cy="3604671"/>
          </a:xfrm>
          <a:prstGeom prst="rect">
            <a:avLst/>
          </a:prstGeom>
        </p:spPr>
      </p:pic>
    </p:spTree>
    <p:extLst>
      <p:ext uri="{BB962C8B-B14F-4D97-AF65-F5344CB8AC3E}">
        <p14:creationId xmlns:p14="http://schemas.microsoft.com/office/powerpoint/2010/main" val="2196189456"/>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6.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88705DD0-4D1C-699C-F1E4-4FEB85AE6315}"/>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B8FAFBD0-F562-F59D-7CFA-31908F8B8B9B}"/>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86F0FE8-4BC9-BC8D-C135-97F06C9AE5C3}"/>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CE18CC5-FDF8-F113-4945-11F71DFAACDA}"/>
              </a:ext>
            </a:extLst>
          </p:cNvPr>
          <p:cNvSpPr txBox="1"/>
          <p:nvPr/>
        </p:nvSpPr>
        <p:spPr>
          <a:xfrm>
            <a:off x="823544" y="769056"/>
            <a:ext cx="9981988"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2 – Single Agent + Tools</a:t>
            </a:r>
          </a:p>
        </p:txBody>
      </p:sp>
      <p:pic>
        <p:nvPicPr>
          <p:cNvPr id="6" name="02-AgentWithTool">
            <a:hlinkClick r:id="" action="ppaction://media"/>
            <a:extLst>
              <a:ext uri="{FF2B5EF4-FFF2-40B4-BE49-F238E27FC236}">
                <a16:creationId xmlns:a16="http://schemas.microsoft.com/office/drawing/2014/main" id="{5310E9DD-846A-E31A-9BA8-134892296529}"/>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605671" y="1711860"/>
            <a:ext cx="8495069" cy="4791578"/>
          </a:xfrm>
          <a:prstGeom prst="rect">
            <a:avLst/>
          </a:prstGeom>
        </p:spPr>
      </p:pic>
      <p:pic>
        <p:nvPicPr>
          <p:cNvPr id="8" name="Imagen 7">
            <a:extLst>
              <a:ext uri="{FF2B5EF4-FFF2-40B4-BE49-F238E27FC236}">
                <a16:creationId xmlns:a16="http://schemas.microsoft.com/office/drawing/2014/main" id="{AFEB18FC-E0EB-0E6E-80BE-96A24995D63B}"/>
              </a:ext>
            </a:extLst>
          </p:cNvPr>
          <p:cNvPicPr>
            <a:picLocks noChangeAspect="1"/>
          </p:cNvPicPr>
          <p:nvPr/>
        </p:nvPicPr>
        <p:blipFill>
          <a:blip r:embed="rId8"/>
          <a:stretch>
            <a:fillRect/>
          </a:stretch>
        </p:blipFill>
        <p:spPr>
          <a:xfrm>
            <a:off x="636802" y="2072054"/>
            <a:ext cx="10918396" cy="3714352"/>
          </a:xfrm>
          <a:prstGeom prst="rect">
            <a:avLst/>
          </a:prstGeom>
        </p:spPr>
      </p:pic>
    </p:spTree>
    <p:extLst>
      <p:ext uri="{BB962C8B-B14F-4D97-AF65-F5344CB8AC3E}">
        <p14:creationId xmlns:p14="http://schemas.microsoft.com/office/powerpoint/2010/main" val="1476100319"/>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3.125E-6 1.85185E-6 L 0.02058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par>
                    <p:cTn id="14" fill="hold">
                      <p:stCondLst>
                        <p:cond delay="indefinite"/>
                      </p:stCondLst>
                      <p:childTnLst>
                        <p:par>
                          <p:cTn id="15" fill="hold">
                            <p:stCondLst>
                              <p:cond delay="0"/>
                            </p:stCondLst>
                            <p:childTnLst>
                              <p:par>
                                <p:cTn id="16" presetID="1" presetClass="mediacall" presetSubtype="0" fill="hold" nodeType="clickEffect">
                                  <p:stCondLst>
                                    <p:cond delay="0"/>
                                  </p:stCondLst>
                                  <p:childTnLst>
                                    <p:cmd type="call" cmd="playFrom(0.0)">
                                      <p:cBhvr>
                                        <p:cTn id="17" dur="36333"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6"/>
                </p:tgtEl>
              </p:cMediaNode>
            </p:video>
            <p:seq concurrent="1" nextAc="seek">
              <p:cTn id="19" restart="whenNotActive" fill="hold" evtFilter="cancelBubble" nodeType="interactiveSeq">
                <p:stCondLst>
                  <p:cond evt="onClick" delay="0">
                    <p:tgtEl>
                      <p:spTgt spid="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6"/>
                                        </p:tgtEl>
                                      </p:cBhvr>
                                    </p:cmd>
                                  </p:childTnLst>
                                </p:cTn>
                              </p:par>
                            </p:childTnLst>
                          </p:cTn>
                        </p:par>
                      </p:childTnLst>
                    </p:cTn>
                  </p:par>
                </p:childTnLst>
              </p:cTn>
              <p:nextCondLst>
                <p:cond evt="onClick" delay="0">
                  <p:tgtEl>
                    <p:spTgt spid="6"/>
                  </p:tgtEl>
                </p:cond>
              </p:nextCondLst>
            </p:seq>
          </p:childTnLst>
        </p:cTn>
      </p:par>
    </p:tnLst>
    <p:bldLst>
      <p:bldP spid="5" grpId="0"/>
      <p:bldP spid="5" grpId="1"/>
    </p:bldLst>
  </p:timing>
</p:sld>
</file>

<file path=ppt/slides/slide17.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5D7F2D89-AF2B-D5DC-52EE-D3CC613C7B99}"/>
            </a:ext>
          </a:extLst>
        </p:cNvPr>
        <p:cNvGrpSpPr/>
        <p:nvPr/>
      </p:nvGrpSpPr>
      <p:grpSpPr>
        <a:xfrm>
          <a:off x="0" y="0"/>
          <a:ext cx="0" cy="0"/>
          <a:chOff x="0" y="0"/>
          <a:chExt cx="0" cy="0"/>
        </a:xfrm>
      </p:grpSpPr>
      <p:sp>
        <p:nvSpPr>
          <p:cNvPr id="10" name="Rectangle 9">
            <a:extLst>
              <a:ext uri="{FF2B5EF4-FFF2-40B4-BE49-F238E27FC236}">
                <a16:creationId xmlns:a16="http://schemas.microsoft.com/office/drawing/2014/main" id="{7B989B53-21A6-1036-61F2-D86F159740E6}"/>
              </a:ext>
            </a:extLst>
          </p:cNvPr>
          <p:cNvSpPr/>
          <p:nvPr/>
        </p:nvSpPr>
        <p:spPr bwMode="auto">
          <a:xfrm>
            <a:off x="6321775" y="-150541"/>
            <a:ext cx="2859109" cy="6858000"/>
          </a:xfrm>
          <a:prstGeom prst="rect">
            <a:avLst/>
          </a:prstGeom>
          <a:gradFill flip="none" rotWithShape="1">
            <a:gsLst>
              <a:gs pos="3100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3" name="Rectangle: Rounded Corners 4" descr="Dark - small container">
            <a:extLst>
              <a:ext uri="{FF2B5EF4-FFF2-40B4-BE49-F238E27FC236}">
                <a16:creationId xmlns:a16="http://schemas.microsoft.com/office/drawing/2014/main" id="{A79DFDFC-EBC4-1347-581D-23A86FC91933}"/>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17C8A985-7EC8-6866-A32E-58A6625D5FF0}"/>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E53A2B7F-7721-186C-B8BD-78FBBFFD6087}"/>
              </a:ext>
            </a:extLst>
          </p:cNvPr>
          <p:cNvSpPr txBox="1"/>
          <p:nvPr/>
        </p:nvSpPr>
        <p:spPr>
          <a:xfrm>
            <a:off x="823544" y="769056"/>
            <a:ext cx="978126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Team</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34521D78-EC75-A38B-AEF8-1EBE8164CA1C}"/>
              </a:ext>
            </a:extLst>
          </p:cNvPr>
          <p:cNvPicPr>
            <a:picLocks noChangeAspect="1"/>
          </p:cNvPicPr>
          <p:nvPr/>
        </p:nvPicPr>
        <p:blipFill>
          <a:blip r:embed="rId5"/>
          <a:stretch>
            <a:fillRect/>
          </a:stretch>
        </p:blipFill>
        <p:spPr>
          <a:xfrm flipH="1">
            <a:off x="872680" y="2441968"/>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5DB6E59F-7B4D-41AD-661C-FA117EC6A9AE}"/>
              </a:ext>
            </a:extLst>
          </p:cNvPr>
          <p:cNvPicPr>
            <a:picLocks noChangeAspect="1"/>
          </p:cNvPicPr>
          <p:nvPr/>
        </p:nvPicPr>
        <p:blipFill>
          <a:blip r:embed="rId5"/>
          <a:stretch>
            <a:fillRect/>
          </a:stretch>
        </p:blipFill>
        <p:spPr>
          <a:xfrm flipH="1">
            <a:off x="4255835" y="2406655"/>
            <a:ext cx="3756549" cy="3756549"/>
          </a:xfrm>
          <a:prstGeom prst="rect">
            <a:avLst/>
          </a:prstGeom>
        </p:spPr>
      </p:pic>
      <p:pic>
        <p:nvPicPr>
          <p:cNvPr id="8" name="Imagen 7" descr="Texto&#10;&#10;El contenido generado por IA puede ser incorrecto.">
            <a:extLst>
              <a:ext uri="{FF2B5EF4-FFF2-40B4-BE49-F238E27FC236}">
                <a16:creationId xmlns:a16="http://schemas.microsoft.com/office/drawing/2014/main" id="{45F50494-0502-2FAD-B7A4-F884BFA6A66A}"/>
              </a:ext>
            </a:extLst>
          </p:cNvPr>
          <p:cNvPicPr>
            <a:picLocks noChangeAspect="1"/>
          </p:cNvPicPr>
          <p:nvPr/>
        </p:nvPicPr>
        <p:blipFill>
          <a:blip r:embed="rId6">
            <a:lum bright="70000" contrast="-70000"/>
          </a:blip>
          <a:stretch>
            <a:fillRect/>
          </a:stretch>
        </p:blipFill>
        <p:spPr>
          <a:xfrm>
            <a:off x="2021903" y="1927970"/>
            <a:ext cx="1329019" cy="748322"/>
          </a:xfrm>
          <a:prstGeom prst="rect">
            <a:avLst/>
          </a:prstGeom>
        </p:spPr>
      </p:pic>
      <p:pic>
        <p:nvPicPr>
          <p:cNvPr id="11" name="Imagen 10" descr="Logotipo&#10;&#10;El contenido generado por IA puede ser incorrecto.">
            <a:extLst>
              <a:ext uri="{FF2B5EF4-FFF2-40B4-BE49-F238E27FC236}">
                <a16:creationId xmlns:a16="http://schemas.microsoft.com/office/drawing/2014/main" id="{0782CAA2-7C5B-8CB9-80DF-54FC2B0B1DF6}"/>
              </a:ext>
            </a:extLst>
          </p:cNvPr>
          <p:cNvPicPr>
            <a:picLocks noChangeAspect="1"/>
          </p:cNvPicPr>
          <p:nvPr/>
        </p:nvPicPr>
        <p:blipFill>
          <a:blip r:embed="rId7"/>
          <a:stretch>
            <a:fillRect/>
          </a:stretch>
        </p:blipFill>
        <p:spPr>
          <a:xfrm>
            <a:off x="5721082" y="1927970"/>
            <a:ext cx="826053" cy="733743"/>
          </a:xfrm>
          <a:prstGeom prst="rect">
            <a:avLst/>
          </a:prstGeom>
        </p:spPr>
      </p:pic>
      <p:sp>
        <p:nvSpPr>
          <p:cNvPr id="12" name="Flecha: curvada hacia abajo 11">
            <a:extLst>
              <a:ext uri="{FF2B5EF4-FFF2-40B4-BE49-F238E27FC236}">
                <a16:creationId xmlns:a16="http://schemas.microsoft.com/office/drawing/2014/main" id="{8B71A24D-9F1C-02E2-E951-DF984006EDE4}"/>
              </a:ext>
            </a:extLst>
          </p:cNvPr>
          <p:cNvSpPr/>
          <p:nvPr/>
        </p:nvSpPr>
        <p:spPr bwMode="auto">
          <a:xfrm>
            <a:off x="3624147"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
        <p:nvSpPr>
          <p:cNvPr id="13" name="Flecha: curvada hacia abajo 12">
            <a:extLst>
              <a:ext uri="{FF2B5EF4-FFF2-40B4-BE49-F238E27FC236}">
                <a16:creationId xmlns:a16="http://schemas.microsoft.com/office/drawing/2014/main" id="{94D7C9FD-A50F-0659-7B4F-C8FE59DFB7D4}"/>
              </a:ext>
            </a:extLst>
          </p:cNvPr>
          <p:cNvSpPr/>
          <p:nvPr/>
        </p:nvSpPr>
        <p:spPr bwMode="auto">
          <a:xfrm rot="10800000">
            <a:off x="2765499" y="6012338"/>
            <a:ext cx="6452957" cy="664863"/>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pic>
        <p:nvPicPr>
          <p:cNvPr id="14" name="Imagen 13" descr="Imagen que contiene pequeño, oscuro, sostener, parado&#10;&#10;El contenido generado por IA puede ser incorrecto.">
            <a:extLst>
              <a:ext uri="{FF2B5EF4-FFF2-40B4-BE49-F238E27FC236}">
                <a16:creationId xmlns:a16="http://schemas.microsoft.com/office/drawing/2014/main" id="{E8781D49-2C30-6E2F-6B75-62FCFABDE1C3}"/>
              </a:ext>
            </a:extLst>
          </p:cNvPr>
          <p:cNvPicPr>
            <a:picLocks noChangeAspect="1"/>
          </p:cNvPicPr>
          <p:nvPr/>
        </p:nvPicPr>
        <p:blipFill>
          <a:blip r:embed="rId5"/>
          <a:stretch>
            <a:fillRect/>
          </a:stretch>
        </p:blipFill>
        <p:spPr>
          <a:xfrm flipH="1">
            <a:off x="7600082" y="2441968"/>
            <a:ext cx="3756549" cy="3756549"/>
          </a:xfrm>
          <a:prstGeom prst="rect">
            <a:avLst/>
          </a:prstGeom>
        </p:spPr>
      </p:pic>
      <p:pic>
        <p:nvPicPr>
          <p:cNvPr id="15" name="Imagen 14" descr="Texto&#10;&#10;El contenido generado por IA puede ser incorrecto.">
            <a:extLst>
              <a:ext uri="{FF2B5EF4-FFF2-40B4-BE49-F238E27FC236}">
                <a16:creationId xmlns:a16="http://schemas.microsoft.com/office/drawing/2014/main" id="{24CD6737-9813-EF8E-810C-007BB5E06578}"/>
              </a:ext>
            </a:extLst>
          </p:cNvPr>
          <p:cNvPicPr>
            <a:picLocks noChangeAspect="1"/>
          </p:cNvPicPr>
          <p:nvPr/>
        </p:nvPicPr>
        <p:blipFill>
          <a:blip r:embed="rId6">
            <a:lum bright="70000" contrast="-70000"/>
          </a:blip>
          <a:stretch>
            <a:fillRect/>
          </a:stretch>
        </p:blipFill>
        <p:spPr>
          <a:xfrm>
            <a:off x="8749305" y="1927970"/>
            <a:ext cx="1329019" cy="748322"/>
          </a:xfrm>
          <a:prstGeom prst="rect">
            <a:avLst/>
          </a:prstGeom>
        </p:spPr>
      </p:pic>
      <p:sp>
        <p:nvSpPr>
          <p:cNvPr id="16" name="Flecha: curvada hacia abajo 15">
            <a:extLst>
              <a:ext uri="{FF2B5EF4-FFF2-40B4-BE49-F238E27FC236}">
                <a16:creationId xmlns:a16="http://schemas.microsoft.com/office/drawing/2014/main" id="{BE6897CC-FD5E-2F07-73E9-9CDA4220BC40}"/>
              </a:ext>
            </a:extLst>
          </p:cNvPr>
          <p:cNvSpPr/>
          <p:nvPr/>
        </p:nvSpPr>
        <p:spPr bwMode="auto">
          <a:xfrm>
            <a:off x="6912452" y="3278459"/>
            <a:ext cx="1605775" cy="367990"/>
          </a:xfrm>
          <a:prstGeom prst="curvedDownArrow">
            <a:avLst/>
          </a:prstGeom>
          <a:solidFill>
            <a:schemeClr val="accent1"/>
          </a:soli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algn="l" defTabSz="932472" fontAlgn="base">
              <a:spcBef>
                <a:spcPct val="0"/>
              </a:spcBef>
              <a:spcAft>
                <a:spcPct val="0"/>
              </a:spcAft>
            </a:pPr>
            <a:endParaRPr lang="es-ES" sz="2000" dirty="0" err="1">
              <a:solidFill>
                <a:schemeClr val="bg1"/>
              </a:solidFill>
              <a:ea typeface="Segoe UI" pitchFamily="34" charset="0"/>
              <a:cs typeface="Segoe UI" pitchFamily="34" charset="0"/>
            </a:endParaRPr>
          </a:p>
        </p:txBody>
      </p:sp>
    </p:spTree>
    <p:extLst>
      <p:ext uri="{BB962C8B-B14F-4D97-AF65-F5344CB8AC3E}">
        <p14:creationId xmlns:p14="http://schemas.microsoft.com/office/powerpoint/2010/main" val="1108928827"/>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18.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91EE008E-DEAD-34C1-711C-78D346BC6B58}"/>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B12FE39E-4E00-F37A-F209-0E309E5C2676}"/>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9B9CF795-D7A1-6578-2075-C745FB7A0489}"/>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95CFBAFC-C241-055F-8CF7-294DF178DB58}"/>
              </a:ext>
            </a:extLst>
          </p:cNvPr>
          <p:cNvSpPr txBox="1"/>
          <p:nvPr/>
        </p:nvSpPr>
        <p:spPr>
          <a:xfrm>
            <a:off x="823544" y="769056"/>
            <a:ext cx="9781266"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3 – </a:t>
            </a:r>
            <a:r>
              <a:rPr lang="en-CA" sz="5400" spc="-50" dirty="0">
                <a:ln w="3175">
                  <a:noFill/>
                </a:ln>
                <a:solidFill>
                  <a:srgbClr val="FFFFFF"/>
                </a:solidFill>
                <a:latin typeface="Segoe UI Semibold"/>
                <a:cs typeface="Segoe UI" pitchFamily="34" charset="0"/>
              </a:rPr>
              <a:t>Round Robin Team</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2" name="03-RoundRobin">
            <a:hlinkClick r:id="" action="ppaction://media"/>
            <a:extLst>
              <a:ext uri="{FF2B5EF4-FFF2-40B4-BE49-F238E27FC236}">
                <a16:creationId xmlns:a16="http://schemas.microsoft.com/office/drawing/2014/main" id="{8CAF1A5D-AD4C-0068-E7FD-C9DB68FAF652}"/>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1294286" y="1711860"/>
            <a:ext cx="8839781" cy="4972377"/>
          </a:xfrm>
          <a:prstGeom prst="rect">
            <a:avLst/>
          </a:prstGeom>
        </p:spPr>
      </p:pic>
    </p:spTree>
    <p:extLst>
      <p:ext uri="{BB962C8B-B14F-4D97-AF65-F5344CB8AC3E}">
        <p14:creationId xmlns:p14="http://schemas.microsoft.com/office/powerpoint/2010/main" val="1826754822"/>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197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p:bldP spid="5" grpId="1"/>
    </p:bldLst>
  </p:timing>
</p:sld>
</file>

<file path=ppt/slides/slide19.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0DFB925E-351A-F787-CA78-5949CE9E70CA}"/>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0F238447-CDC3-03D4-F5CE-4150F54CF836}"/>
              </a:ext>
            </a:extLst>
          </p:cNvPr>
          <p:cNvSpPr>
            <a:spLocks/>
          </p:cNvSpPr>
          <p:nvPr/>
        </p:nvSpPr>
        <p:spPr bwMode="auto">
          <a:xfrm>
            <a:off x="0" y="19474"/>
            <a:ext cx="2393976"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F542FA36-FF0C-4D31-F44A-F85EB1B6C024}"/>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3B6A39B3-DFDF-ACEB-92CA-50E016D2314C}"/>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6" name="Imagen 5" descr="Imagen que contiene pequeño, oscuro, sostener, parado&#10;&#10;El contenido generado por IA puede ser incorrecto.">
            <a:extLst>
              <a:ext uri="{FF2B5EF4-FFF2-40B4-BE49-F238E27FC236}">
                <a16:creationId xmlns:a16="http://schemas.microsoft.com/office/drawing/2014/main" id="{931DB278-A069-CB90-CDFA-A8D2581803AE}"/>
              </a:ext>
            </a:extLst>
          </p:cNvPr>
          <p:cNvPicPr>
            <a:picLocks noChangeAspect="1"/>
          </p:cNvPicPr>
          <p:nvPr/>
        </p:nvPicPr>
        <p:blipFill>
          <a:blip r:embed="rId5"/>
          <a:stretch>
            <a:fillRect/>
          </a:stretch>
        </p:blipFill>
        <p:spPr>
          <a:xfrm flipH="1">
            <a:off x="2844621" y="2157642"/>
            <a:ext cx="3756549" cy="3756549"/>
          </a:xfrm>
          <a:prstGeom prst="rect">
            <a:avLst/>
          </a:prstGeom>
        </p:spPr>
      </p:pic>
      <p:pic>
        <p:nvPicPr>
          <p:cNvPr id="2" name="Imagen 1" descr="Imagen que contiene pequeño, oscuro, sostener, parado&#10;&#10;El contenido generado por IA puede ser incorrecto.">
            <a:extLst>
              <a:ext uri="{FF2B5EF4-FFF2-40B4-BE49-F238E27FC236}">
                <a16:creationId xmlns:a16="http://schemas.microsoft.com/office/drawing/2014/main" id="{3B9D0920-BB2C-9FE6-AC69-3FF8A1DF0A59}"/>
              </a:ext>
            </a:extLst>
          </p:cNvPr>
          <p:cNvPicPr>
            <a:picLocks noChangeAspect="1"/>
          </p:cNvPicPr>
          <p:nvPr/>
        </p:nvPicPr>
        <p:blipFill>
          <a:blip r:embed="rId5"/>
          <a:stretch>
            <a:fillRect/>
          </a:stretch>
        </p:blipFill>
        <p:spPr>
          <a:xfrm flipH="1">
            <a:off x="6810094" y="1897448"/>
            <a:ext cx="1258348" cy="1258348"/>
          </a:xfrm>
          <a:prstGeom prst="rect">
            <a:avLst/>
          </a:prstGeom>
        </p:spPr>
      </p:pic>
      <p:pic>
        <p:nvPicPr>
          <p:cNvPr id="8" name="Imagen 7" descr="Imagen que contiene pequeño, oscuro, sostener, parado&#10;&#10;El contenido generado por IA puede ser incorrecto.">
            <a:extLst>
              <a:ext uri="{FF2B5EF4-FFF2-40B4-BE49-F238E27FC236}">
                <a16:creationId xmlns:a16="http://schemas.microsoft.com/office/drawing/2014/main" id="{B4B1C53D-019D-B546-93C3-1772DAEA29A0}"/>
              </a:ext>
            </a:extLst>
          </p:cNvPr>
          <p:cNvPicPr>
            <a:picLocks noChangeAspect="1"/>
          </p:cNvPicPr>
          <p:nvPr/>
        </p:nvPicPr>
        <p:blipFill>
          <a:blip r:embed="rId5"/>
          <a:stretch>
            <a:fillRect/>
          </a:stretch>
        </p:blipFill>
        <p:spPr>
          <a:xfrm flipH="1">
            <a:off x="6810094" y="4771606"/>
            <a:ext cx="1258348" cy="1258348"/>
          </a:xfrm>
          <a:prstGeom prst="rect">
            <a:avLst/>
          </a:prstGeom>
        </p:spPr>
      </p:pic>
      <p:pic>
        <p:nvPicPr>
          <p:cNvPr id="9" name="Imagen 8" descr="Imagen que contiene pequeño, oscuro, sostener, parado&#10;&#10;El contenido generado por IA puede ser incorrecto.">
            <a:extLst>
              <a:ext uri="{FF2B5EF4-FFF2-40B4-BE49-F238E27FC236}">
                <a16:creationId xmlns:a16="http://schemas.microsoft.com/office/drawing/2014/main" id="{55C4E3BA-2EF9-4400-0578-45DD35A1A505}"/>
              </a:ext>
            </a:extLst>
          </p:cNvPr>
          <p:cNvPicPr>
            <a:picLocks noChangeAspect="1"/>
          </p:cNvPicPr>
          <p:nvPr/>
        </p:nvPicPr>
        <p:blipFill>
          <a:blip r:embed="rId5"/>
          <a:stretch>
            <a:fillRect/>
          </a:stretch>
        </p:blipFill>
        <p:spPr>
          <a:xfrm flipH="1">
            <a:off x="6818399" y="3308196"/>
            <a:ext cx="1258348" cy="1258348"/>
          </a:xfrm>
          <a:prstGeom prst="rect">
            <a:avLst/>
          </a:prstGeom>
        </p:spPr>
      </p:pic>
      <p:sp>
        <p:nvSpPr>
          <p:cNvPr id="12" name="Abrir llave 11">
            <a:extLst>
              <a:ext uri="{FF2B5EF4-FFF2-40B4-BE49-F238E27FC236}">
                <a16:creationId xmlns:a16="http://schemas.microsoft.com/office/drawing/2014/main" id="{49C0F48A-0E0D-09A3-0E24-77E173D3E15C}"/>
              </a:ext>
            </a:extLst>
          </p:cNvPr>
          <p:cNvSpPr/>
          <p:nvPr/>
        </p:nvSpPr>
        <p:spPr>
          <a:xfrm>
            <a:off x="5999004" y="1795346"/>
            <a:ext cx="1204332" cy="4427293"/>
          </a:xfrm>
          <a:prstGeom prst="leftBrace">
            <a:avLst/>
          </a:prstGeom>
          <a:ln>
            <a:solidFill>
              <a:schemeClr val="tx1"/>
            </a:solid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s-ES"/>
          </a:p>
        </p:txBody>
      </p:sp>
    </p:spTree>
    <p:extLst>
      <p:ext uri="{BB962C8B-B14F-4D97-AF65-F5344CB8AC3E}">
        <p14:creationId xmlns:p14="http://schemas.microsoft.com/office/powerpoint/2010/main" val="314477578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5" grpId="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68CBD66-A9E8-071F-B2CA-0D51A5144B9E}"/>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F3AD5029-7CE4-A7D8-4917-B7CE98DCA9A8}"/>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pic>
        <p:nvPicPr>
          <p:cNvPr id="12" name="Imagen 11" descr="Texto, Logotipo&#10;&#10;Descripción generada automáticamente">
            <a:extLst>
              <a:ext uri="{FF2B5EF4-FFF2-40B4-BE49-F238E27FC236}">
                <a16:creationId xmlns:a16="http://schemas.microsoft.com/office/drawing/2014/main" id="{47A3D0E7-0948-73B7-BDB3-7A132398B586}"/>
              </a:ext>
            </a:extLst>
          </p:cNvPr>
          <p:cNvPicPr>
            <a:picLocks noChangeAspect="1"/>
          </p:cNvPicPr>
          <p:nvPr/>
        </p:nvPicPr>
        <p:blipFill>
          <a:blip r:embed="rId3"/>
          <a:stretch>
            <a:fillRect/>
          </a:stretch>
        </p:blipFill>
        <p:spPr>
          <a:xfrm>
            <a:off x="809831" y="2090744"/>
            <a:ext cx="5768474" cy="1676056"/>
          </a:xfrm>
          <a:prstGeom prst="rect">
            <a:avLst/>
          </a:prstGeom>
        </p:spPr>
      </p:pic>
      <p:pic>
        <p:nvPicPr>
          <p:cNvPr id="14" name="Imagen 13">
            <a:extLst>
              <a:ext uri="{FF2B5EF4-FFF2-40B4-BE49-F238E27FC236}">
                <a16:creationId xmlns:a16="http://schemas.microsoft.com/office/drawing/2014/main" id="{593434F8-5D75-7856-CF66-8FE86BAEBECF}"/>
              </a:ext>
            </a:extLst>
          </p:cNvPr>
          <p:cNvPicPr>
            <a:picLocks noChangeAspect="1"/>
          </p:cNvPicPr>
          <p:nvPr/>
        </p:nvPicPr>
        <p:blipFill>
          <a:blip r:embed="rId4"/>
          <a:stretch>
            <a:fillRect/>
          </a:stretch>
        </p:blipFill>
        <p:spPr>
          <a:xfrm>
            <a:off x="1464983" y="3826957"/>
            <a:ext cx="4178960" cy="587666"/>
          </a:xfrm>
          <a:prstGeom prst="rect">
            <a:avLst/>
          </a:prstGeom>
        </p:spPr>
      </p:pic>
      <p:pic>
        <p:nvPicPr>
          <p:cNvPr id="21" name="Imagen 20" descr="Logotipo&#10;&#10;Descripción generada automáticamente">
            <a:extLst>
              <a:ext uri="{FF2B5EF4-FFF2-40B4-BE49-F238E27FC236}">
                <a16:creationId xmlns:a16="http://schemas.microsoft.com/office/drawing/2014/main" id="{250452DA-87AF-5EC8-1E0B-0C790B2B8ADA}"/>
              </a:ext>
            </a:extLst>
          </p:cNvPr>
          <p:cNvPicPr>
            <a:picLocks noChangeAspect="1"/>
          </p:cNvPicPr>
          <p:nvPr/>
        </p:nvPicPr>
        <p:blipFill>
          <a:blip r:embed="rId5"/>
          <a:stretch>
            <a:fillRect/>
          </a:stretch>
        </p:blipFill>
        <p:spPr>
          <a:xfrm>
            <a:off x="6881932" y="2223652"/>
            <a:ext cx="4352593" cy="1410240"/>
          </a:xfrm>
          <a:prstGeom prst="rect">
            <a:avLst/>
          </a:prstGeom>
        </p:spPr>
      </p:pic>
      <p:pic>
        <p:nvPicPr>
          <p:cNvPr id="3" name="Imagen 2">
            <a:extLst>
              <a:ext uri="{FF2B5EF4-FFF2-40B4-BE49-F238E27FC236}">
                <a16:creationId xmlns:a16="http://schemas.microsoft.com/office/drawing/2014/main" id="{9319AC14-DF65-7152-B4F7-3A6E2ABE256C}"/>
              </a:ext>
            </a:extLst>
          </p:cNvPr>
          <p:cNvPicPr>
            <a:picLocks noChangeAspect="1"/>
          </p:cNvPicPr>
          <p:nvPr/>
        </p:nvPicPr>
        <p:blipFill>
          <a:blip r:embed="rId6"/>
          <a:stretch>
            <a:fillRect/>
          </a:stretch>
        </p:blipFill>
        <p:spPr>
          <a:xfrm>
            <a:off x="7902820" y="3354997"/>
            <a:ext cx="2310815" cy="1531587"/>
          </a:xfrm>
          <a:prstGeom prst="rect">
            <a:avLst/>
          </a:prstGeom>
        </p:spPr>
      </p:pic>
    </p:spTree>
    <p:extLst>
      <p:ext uri="{BB962C8B-B14F-4D97-AF65-F5344CB8AC3E}">
        <p14:creationId xmlns:p14="http://schemas.microsoft.com/office/powerpoint/2010/main" val="11007536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showMasterSp="0">
  <p:cSld>
    <p:bg>
      <p:bgPr>
        <a:solidFill>
          <a:srgbClr val="091E2C"/>
        </a:solidFill>
        <a:effectLst/>
      </p:bgPr>
    </p:bg>
    <p:spTree>
      <p:nvGrpSpPr>
        <p:cNvPr id="1" name="">
          <a:extLst>
            <a:ext uri="{FF2B5EF4-FFF2-40B4-BE49-F238E27FC236}">
              <a16:creationId xmlns:a16="http://schemas.microsoft.com/office/drawing/2014/main" id="{7C838310-C13D-4D1D-4682-7BFD19243384}"/>
            </a:ext>
          </a:extLst>
        </p:cNvPr>
        <p:cNvGrpSpPr/>
        <p:nvPr/>
      </p:nvGrpSpPr>
      <p:grpSpPr>
        <a:xfrm>
          <a:off x="0" y="0"/>
          <a:ext cx="0" cy="0"/>
          <a:chOff x="0" y="0"/>
          <a:chExt cx="0" cy="0"/>
        </a:xfrm>
      </p:grpSpPr>
      <p:sp>
        <p:nvSpPr>
          <p:cNvPr id="3" name="Rectangle: Rounded Corners 4" descr="Dark - small container">
            <a:extLst>
              <a:ext uri="{FF2B5EF4-FFF2-40B4-BE49-F238E27FC236}">
                <a16:creationId xmlns:a16="http://schemas.microsoft.com/office/drawing/2014/main" id="{6F1CE13D-2849-726B-8E99-DAA0FEA59A9D}"/>
              </a:ext>
            </a:extLst>
          </p:cNvPr>
          <p:cNvSpPr>
            <a:spLocks/>
          </p:cNvSpPr>
          <p:nvPr/>
        </p:nvSpPr>
        <p:spPr bwMode="auto">
          <a:xfrm>
            <a:off x="0" y="19474"/>
            <a:ext cx="2393976" cy="6858000"/>
          </a:xfrm>
          <a:prstGeom prst="roundRect">
            <a:avLst>
              <a:gd name="adj" fmla="val 0"/>
            </a:avLst>
          </a:prstGeom>
          <a:blipFill dpi="0" rotWithShape="1">
            <a:blip r:embed="rId5">
              <a:alphaModFix amt="20000"/>
              <a:extLst>
                <a:ext uri="{96DAC541-7B7A-43D3-8B79-37D633B846F1}">
                  <asvg:svgBlip xmlns:asvg="http://schemas.microsoft.com/office/drawing/2016/SVG/main" r:embed="rId6"/>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664BE200-ADCD-488B-582B-67466C2720CF}"/>
              </a:ext>
            </a:extLst>
          </p:cNvPr>
          <p:cNvSpPr/>
          <p:nvPr/>
        </p:nvSpPr>
        <p:spPr bwMode="auto">
          <a:xfrm>
            <a:off x="10633" y="0"/>
            <a:ext cx="2389520" cy="6838525"/>
          </a:xfrm>
          <a:prstGeom prst="rect">
            <a:avLst/>
          </a:prstGeom>
          <a:gradFill flip="none" rotWithShape="1">
            <a:gsLst>
              <a:gs pos="31000">
                <a:srgbClr val="071F2B"/>
              </a:gs>
              <a:gs pos="100000">
                <a:srgbClr val="071F2B">
                  <a:alpha val="0"/>
                </a:srgbClr>
              </a:gs>
            </a:gsLst>
            <a:lin ang="1140000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5" name="TextBox 4">
            <a:extLst>
              <a:ext uri="{FF2B5EF4-FFF2-40B4-BE49-F238E27FC236}">
                <a16:creationId xmlns:a16="http://schemas.microsoft.com/office/drawing/2014/main" id="{D863E00A-2CF0-7159-DD70-8CC1122EEE21}"/>
              </a:ext>
            </a:extLst>
          </p:cNvPr>
          <p:cNvSpPr txBox="1"/>
          <p:nvPr/>
        </p:nvSpPr>
        <p:spPr>
          <a:xfrm>
            <a:off x="823544" y="769056"/>
            <a:ext cx="8565783" cy="92333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rPr>
              <a:t>Demo 4 – </a:t>
            </a:r>
            <a:r>
              <a:rPr lang="en-CA" sz="5400" spc="-50" noProof="0" dirty="0">
                <a:ln w="3175">
                  <a:noFill/>
                </a:ln>
                <a:solidFill>
                  <a:srgbClr val="FFFFFF"/>
                </a:solidFill>
                <a:latin typeface="Segoe UI Semibold"/>
                <a:cs typeface="Segoe UI" pitchFamily="34" charset="0"/>
              </a:rPr>
              <a:t>Group Chat</a:t>
            </a:r>
            <a:endParaRPr kumimoji="0" lang="en-CA" sz="5400" b="0" i="0" u="none" strike="noStrike" kern="1200" cap="none" spc="-50" normalizeH="0" baseline="0" noProof="0" dirty="0">
              <a:ln w="3175">
                <a:noFill/>
              </a:ln>
              <a:solidFill>
                <a:srgbClr val="FFFFFF"/>
              </a:solidFill>
              <a:effectLst/>
              <a:uLnTx/>
              <a:uFillTx/>
              <a:latin typeface="Segoe UI Semibold"/>
              <a:ea typeface="+mn-ea"/>
              <a:cs typeface="Segoe UI" pitchFamily="34" charset="0"/>
            </a:endParaRPr>
          </a:p>
        </p:txBody>
      </p:sp>
      <p:pic>
        <p:nvPicPr>
          <p:cNvPr id="2" name="04-TeamChat">
            <a:hlinkClick r:id="" action="ppaction://media"/>
            <a:extLst>
              <a:ext uri="{FF2B5EF4-FFF2-40B4-BE49-F238E27FC236}">
                <a16:creationId xmlns:a16="http://schemas.microsoft.com/office/drawing/2014/main" id="{6770CD93-5A5B-3CF0-4FDB-F34C0DFFD166}"/>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2100773" y="1782940"/>
            <a:ext cx="7990453" cy="4494630"/>
          </a:xfrm>
          <a:prstGeom prst="rect">
            <a:avLst/>
          </a:prstGeom>
        </p:spPr>
      </p:pic>
    </p:spTree>
    <p:extLst>
      <p:ext uri="{BB962C8B-B14F-4D97-AF65-F5344CB8AC3E}">
        <p14:creationId xmlns:p14="http://schemas.microsoft.com/office/powerpoint/2010/main" val="1212119638"/>
      </p:ext>
    </p:extLst>
  </p:cSld>
  <p:clrMapOvr>
    <a:masterClrMapping/>
  </p:clrMapOvr>
  <mc:AlternateContent xmlns:mc="http://schemas.openxmlformats.org/markup-compatibility/2006" xmlns:p14="http://schemas.microsoft.com/office/powerpoint/2010/main">
    <mc:Choice Requires="p14">
      <p:transition p14:dur="250">
        <p:fade/>
      </p:transition>
    </mc:Choice>
    <mc:Fallback xmlns="">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42" presetClass="path" presetSubtype="0" decel="50000" fill="hold" grpId="1" nodeType="withEffect">
                                  <p:stCondLst>
                                    <p:cond delay="0"/>
                                  </p:stCondLst>
                                  <p:childTnLst>
                                    <p:animMotion origin="layout" path="M -2.08333E-7 1.85185E-6 L 0.02057 0.00046 " pathEditMode="relative" rAng="0" ptsTypes="AA">
                                      <p:cBhvr>
                                        <p:cTn id="9" dur="500" spd="-100000" fill="hold"/>
                                        <p:tgtEl>
                                          <p:spTgt spid="5"/>
                                        </p:tgtEl>
                                        <p:attrNameLst>
                                          <p:attrName>ppt_x</p:attrName>
                                          <p:attrName>ppt_y</p:attrName>
                                        </p:attrNameLst>
                                      </p:cBhvr>
                                      <p:rCtr x="1029" y="23"/>
                                    </p:animMotion>
                                  </p:childTnLst>
                                </p:cTn>
                              </p:par>
                            </p:childTnLst>
                          </p:cTn>
                        </p:par>
                      </p:childTnLst>
                    </p:cTn>
                  </p:par>
                  <p:par>
                    <p:cTn id="10" fill="hold">
                      <p:stCondLst>
                        <p:cond delay="indefinite"/>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78666"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4" fill="hold" display="0">
                  <p:stCondLst>
                    <p:cond delay="indefinite"/>
                  </p:stCondLst>
                </p:cTn>
                <p:tgtEl>
                  <p:spTgt spid="2"/>
                </p:tgtEl>
              </p:cMediaNode>
            </p:video>
            <p:seq concurrent="1" nextAc="seek">
              <p:cTn id="15" restart="whenNotActive" fill="hold" evtFilter="cancelBubble" nodeType="interactiveSeq">
                <p:stCondLst>
                  <p:cond evt="onClick" delay="0">
                    <p:tgtEl>
                      <p:spTgt spid="2"/>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clickEffect">
                                  <p:stCondLst>
                                    <p:cond delay="0"/>
                                  </p:stCondLst>
                                  <p:childTnLst>
                                    <p:cmd type="call" cmd="togglePause">
                                      <p:cBhvr>
                                        <p:cTn id="19" dur="1" fill="hold"/>
                                        <p:tgtEl>
                                          <p:spTgt spid="2"/>
                                        </p:tgtEl>
                                      </p:cBhvr>
                                    </p:cmd>
                                  </p:childTnLst>
                                </p:cTn>
                              </p:par>
                            </p:childTnLst>
                          </p:cTn>
                        </p:par>
                      </p:childTnLst>
                    </p:cTn>
                  </p:par>
                </p:childTnLst>
              </p:cTn>
              <p:nextCondLst>
                <p:cond evt="onClick" delay="0">
                  <p:tgtEl>
                    <p:spTgt spid="2"/>
                  </p:tgtEl>
                </p:cond>
              </p:nextCondLst>
            </p:seq>
          </p:childTnLst>
        </p:cTn>
      </p:par>
    </p:tnLst>
    <p:bldLst>
      <p:bldP spid="5" grpId="0"/>
      <p:bldP spid="5" grpId="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B2D552DF-D1E1-D6E2-0D76-FC1FFC885B36}"/>
              </a:ext>
            </a:extLst>
          </p:cNvPr>
          <p:cNvSpPr txBox="1">
            <a:spLocks noGrp="1"/>
          </p:cNvSpPr>
          <p:nvPr>
            <p:ph type="title" idx="4294967295"/>
          </p:nvPr>
        </p:nvSpPr>
        <p:spPr>
          <a:xfrm>
            <a:off x="1731661" y="25712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err="1">
                <a:gradFill>
                  <a:gsLst>
                    <a:gs pos="62000">
                      <a:srgbClr val="FFFFFF"/>
                    </a:gs>
                    <a:gs pos="83908">
                      <a:srgbClr val="FFFFFF"/>
                    </a:gs>
                  </a:gsLst>
                  <a:lin ang="5400000" scaled="1"/>
                </a:gradFill>
                <a:latin typeface="Segoe UI Semibold"/>
                <a:cs typeface="Segoe UI"/>
              </a:rPr>
              <a:t>Autogen</a:t>
            </a:r>
            <a:r>
              <a:rPr lang="en-US" sz="6000" dirty="0">
                <a:gradFill>
                  <a:gsLst>
                    <a:gs pos="62000">
                      <a:srgbClr val="FFFFFF"/>
                    </a:gs>
                    <a:gs pos="83908">
                      <a:srgbClr val="FFFFFF"/>
                    </a:gs>
                  </a:gsLst>
                  <a:lin ang="5400000" scaled="1"/>
                </a:gradFill>
                <a:latin typeface="Segoe UI Semibold"/>
                <a:cs typeface="Segoe UI"/>
              </a:rPr>
              <a:t> Studio</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sp>
        <p:nvSpPr>
          <p:cNvPr id="10" name="TextBox 9">
            <a:extLst>
              <a:ext uri="{FF2B5EF4-FFF2-40B4-BE49-F238E27FC236}">
                <a16:creationId xmlns:a16="http://schemas.microsoft.com/office/drawing/2014/main" id="{6E0AFC28-5C2B-B2BB-D519-784F35B8AB59}"/>
              </a:ext>
            </a:extLst>
          </p:cNvPr>
          <p:cNvSpPr txBox="1"/>
          <p:nvPr/>
        </p:nvSpPr>
        <p:spPr>
          <a:xfrm>
            <a:off x="3210049" y="1509653"/>
            <a:ext cx="6329464" cy="984885"/>
          </a:xfrm>
          <a:prstGeom prst="rect">
            <a:avLst/>
          </a:prstGeom>
          <a:ln w="12700">
            <a:noFill/>
            <a:headEnd type="none" w="lg" len="med"/>
            <a:tailEnd type="none" w="lg" len="me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0" tIns="0" rIns="0" bIns="0" numCol="1" spcCol="0" rtlCol="0" fromWordArt="0" anchor="ctr" anchorCtr="0" forceAA="0" compatLnSpc="1">
            <a:prstTxWarp prst="textNoShape">
              <a:avLst/>
            </a:prstTxWarp>
            <a:spAutoFit/>
          </a:bodyPr>
          <a:lstStyle>
            <a:defPPr>
              <a:defRPr lang="en-US"/>
            </a:defPPr>
            <a:lvl1pPr lvl="0" algn="ctr" defTabSz="914367" fontAlgn="base">
              <a:spcBef>
                <a:spcPts val="600"/>
              </a:spcBef>
              <a:spcAft>
                <a:spcPct val="0"/>
              </a:spcAft>
              <a:defRPr sz="3200" b="1">
                <a:gradFill>
                  <a:gsLst>
                    <a:gs pos="1786">
                      <a:srgbClr val="8DC8E8"/>
                    </a:gs>
                    <a:gs pos="10920">
                      <a:srgbClr val="8DC8E8"/>
                    </a:gs>
                  </a:gsLst>
                  <a:lin ang="5400000" scaled="1"/>
                </a:gradFill>
                <a:latin typeface="+mj-lt"/>
              </a:defRPr>
            </a:lvl1pPr>
          </a:lstStyle>
          <a:p>
            <a:pPr marL="0" marR="0" lvl="0" indent="0" algn="ctr" defTabSz="914367" rtl="0" eaLnBrk="1" fontAlgn="base" latinLnBrk="0" hangingPunct="1">
              <a:lnSpc>
                <a:spcPct val="100000"/>
              </a:lnSpc>
              <a:spcBef>
                <a:spcPts val="600"/>
              </a:spcBef>
              <a:spcAft>
                <a:spcPct val="0"/>
              </a:spcAft>
              <a:buClrTx/>
              <a:buSzTx/>
              <a:buFontTx/>
              <a:buNone/>
              <a:tabLst/>
              <a:defRPr/>
            </a:pP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Interfaz</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grafico</a:t>
            </a:r>
            <a:r>
              <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para Desarrollo de </a:t>
            </a:r>
            <a:r>
              <a:rPr kumimoji="0" lang="en-CA" sz="3200" b="1" i="0" u="none" strike="noStrike" kern="1200" cap="none" spc="0" normalizeH="0" baseline="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agentes</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Autogen</a:t>
            </a:r>
            <a:r>
              <a:rPr kumimoji="0" lang="en-CA" sz="3200" b="1" i="0" u="none" strike="noStrike" kern="1200" cap="none" spc="0" normalizeH="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 </a:t>
            </a:r>
            <a:r>
              <a:rPr kumimoji="0" lang="en-CA" sz="3200" b="1" i="0" u="none" strike="noStrike" kern="1200" cap="none" spc="0" normalizeH="0" noProof="0" dirty="0" err="1">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rPr>
              <a:t>NoCode</a:t>
            </a:r>
            <a:endParaRPr kumimoji="0" lang="en-CA" sz="3200" b="1" i="0" u="none" strike="noStrike" kern="1200" cap="none" spc="0" normalizeH="0" baseline="0" noProof="0" dirty="0">
              <a:ln>
                <a:noFill/>
              </a:ln>
              <a:gradFill flip="none" rotWithShape="1">
                <a:gsLst>
                  <a:gs pos="100000">
                    <a:srgbClr val="D59ED7"/>
                  </a:gs>
                  <a:gs pos="1786">
                    <a:srgbClr val="8DC8E8"/>
                  </a:gs>
                  <a:gs pos="46000">
                    <a:srgbClr val="8DC8E8"/>
                  </a:gs>
                </a:gsLst>
                <a:lin ang="18900000" scaled="1"/>
                <a:tileRect/>
              </a:gradFill>
              <a:effectLst/>
              <a:uLnTx/>
              <a:uFillTx/>
              <a:latin typeface="Segoe UI Semibold"/>
              <a:ea typeface="+mn-ea"/>
              <a:cs typeface="+mn-cs"/>
            </a:endParaRPr>
          </a:p>
        </p:txBody>
      </p:sp>
      <p:pic>
        <p:nvPicPr>
          <p:cNvPr id="3" name="Imagen 2">
            <a:extLst>
              <a:ext uri="{FF2B5EF4-FFF2-40B4-BE49-F238E27FC236}">
                <a16:creationId xmlns:a16="http://schemas.microsoft.com/office/drawing/2014/main" id="{2E088A1B-B122-CFAB-7ECB-F8D82B8A6610}"/>
              </a:ext>
            </a:extLst>
          </p:cNvPr>
          <p:cNvPicPr>
            <a:picLocks noChangeAspect="1"/>
          </p:cNvPicPr>
          <p:nvPr/>
        </p:nvPicPr>
        <p:blipFill>
          <a:blip r:embed="rId3"/>
          <a:stretch>
            <a:fillRect/>
          </a:stretch>
        </p:blipFill>
        <p:spPr>
          <a:xfrm>
            <a:off x="1884555" y="2605870"/>
            <a:ext cx="8251903" cy="3995005"/>
          </a:xfrm>
          <a:prstGeom prst="rect">
            <a:avLst/>
          </a:prstGeom>
        </p:spPr>
      </p:pic>
    </p:spTree>
    <p:extLst>
      <p:ext uri="{BB962C8B-B14F-4D97-AF65-F5344CB8AC3E}">
        <p14:creationId xmlns:p14="http://schemas.microsoft.com/office/powerpoint/2010/main" val="20683624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20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42" presetClass="path" presetSubtype="0" decel="100000" fill="hold" grpId="1" nodeType="withEffect">
                                  <p:stCondLst>
                                    <p:cond delay="200"/>
                                  </p:stCondLst>
                                  <p:childTnLst>
                                    <p:animMotion origin="layout" path="M 0 4.81481E-6 L 0 0.03541 " pathEditMode="relative" rAng="0" ptsTypes="AA">
                                      <p:cBhvr>
                                        <p:cTn id="9" dur="700" spd="-100000" fill="hold"/>
                                        <p:tgtEl>
                                          <p:spTgt spid="10"/>
                                        </p:tgtEl>
                                        <p:attrNameLst>
                                          <p:attrName>ppt_x</p:attrName>
                                          <p:attrName>ppt_y</p:attrName>
                                        </p:attrNameLst>
                                      </p:cBhvr>
                                      <p:rCtr x="0" y="1759"/>
                                    </p:animMotion>
                                  </p:childTnLst>
                                </p:cTn>
                              </p:par>
                              <p:par>
                                <p:cTn id="10" presetID="10" presetClass="entr" presetSubtype="0" fill="hold" grpId="0" nodeType="withEffect">
                                  <p:stCondLst>
                                    <p:cond delay="100"/>
                                  </p:stCondLst>
                                  <p:childTnLst>
                                    <p:set>
                                      <p:cBhvr>
                                        <p:cTn id="11" dur="1" fill="hold">
                                          <p:stCondLst>
                                            <p:cond delay="0"/>
                                          </p:stCondLst>
                                        </p:cTn>
                                        <p:tgtEl>
                                          <p:spTgt spid="11"/>
                                        </p:tgtEl>
                                        <p:attrNameLst>
                                          <p:attrName>style.visibility</p:attrName>
                                        </p:attrNameLst>
                                      </p:cBhvr>
                                      <p:to>
                                        <p:strVal val="visible"/>
                                      </p:to>
                                    </p:set>
                                    <p:animEffect transition="in" filter="fade">
                                      <p:cBhvr>
                                        <p:cTn id="12" dur="500"/>
                                        <p:tgtEl>
                                          <p:spTgt spid="11"/>
                                        </p:tgtEl>
                                      </p:cBhvr>
                                    </p:animEffect>
                                  </p:childTnLst>
                                </p:cTn>
                              </p:par>
                              <p:par>
                                <p:cTn id="13" presetID="42" presetClass="path" presetSubtype="0" decel="100000" fill="hold" grpId="1" nodeType="withEffect">
                                  <p:stCondLst>
                                    <p:cond delay="100"/>
                                  </p:stCondLst>
                                  <p:childTnLst>
                                    <p:animMotion origin="layout" path="M 0 4.07407E-6 L 0 0.03541 " pathEditMode="relative" rAng="0" ptsTypes="AA">
                                      <p:cBhvr>
                                        <p:cTn id="14"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P spid="10" grpId="0"/>
      <p:bldP spid="10"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A76A0B-3F0E-1F8B-F651-5679AA51C713}"/>
            </a:ext>
          </a:extLst>
        </p:cNvPr>
        <p:cNvGrpSpPr/>
        <p:nvPr/>
      </p:nvGrpSpPr>
      <p:grpSpPr>
        <a:xfrm>
          <a:off x="0" y="0"/>
          <a:ext cx="0" cy="0"/>
          <a:chOff x="0" y="0"/>
          <a:chExt cx="0" cy="0"/>
        </a:xfrm>
      </p:grpSpPr>
      <p:sp>
        <p:nvSpPr>
          <p:cNvPr id="11" name="Title 1">
            <a:extLst>
              <a:ext uri="{FF2B5EF4-FFF2-40B4-BE49-F238E27FC236}">
                <a16:creationId xmlns:a16="http://schemas.microsoft.com/office/drawing/2014/main" id="{7615CF68-1383-37E9-877F-103AC3914B1F}"/>
              </a:ext>
            </a:extLst>
          </p:cNvPr>
          <p:cNvSpPr txBox="1">
            <a:spLocks noGrp="1"/>
          </p:cNvSpPr>
          <p:nvPr>
            <p:ph type="title" idx="4294967295"/>
          </p:nvPr>
        </p:nvSpPr>
        <p:spPr>
          <a:xfrm>
            <a:off x="1452880" y="346335"/>
            <a:ext cx="9286240" cy="923330"/>
          </a:xfrm>
          <a:prstGeom prst="rect">
            <a:avLst/>
          </a:prstGeom>
          <a:noFill/>
          <a:ln>
            <a:noFill/>
            <a:prstDash/>
          </a:ln>
          <a:effectLst/>
        </p:spPr>
        <p:txBody>
          <a:bodyPr rot="0" spcFirstLastPara="0" vertOverflow="overflow" horzOverflow="overflow" vert="horz" wrap="square" lIns="0" tIns="0" rIns="0" bIns="0" numCol="1" spcCol="0" rtlCol="0" fromWordArt="0" anchor="t" anchorCtr="0" forceAA="0" compatLnSpc="1">
            <a:prstTxWarp prst="textNoShape">
              <a:avLst/>
            </a:prstTxWarp>
            <a:spAutoFit/>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defTabSz="914367" fontAlgn="base">
              <a:spcAft>
                <a:spcPct val="0"/>
              </a:spcAft>
              <a:defRPr/>
            </a:pPr>
            <a:r>
              <a:rPr lang="en-US" sz="6000" dirty="0">
                <a:gradFill>
                  <a:gsLst>
                    <a:gs pos="62000">
                      <a:srgbClr val="FFFFFF"/>
                    </a:gs>
                    <a:gs pos="83908">
                      <a:srgbClr val="FFFFFF"/>
                    </a:gs>
                  </a:gsLst>
                  <a:lin ang="5400000" scaled="1"/>
                </a:gradFill>
                <a:latin typeface="Segoe UI Semibold"/>
                <a:cs typeface="Segoe UI"/>
              </a:rPr>
              <a:t>¿</a:t>
            </a:r>
            <a:r>
              <a:rPr lang="en-US" sz="6000" dirty="0" err="1">
                <a:gradFill>
                  <a:gsLst>
                    <a:gs pos="62000">
                      <a:srgbClr val="FFFFFF"/>
                    </a:gs>
                    <a:gs pos="83908">
                      <a:srgbClr val="FFFFFF"/>
                    </a:gs>
                  </a:gsLst>
                  <a:lin ang="5400000" scaled="1"/>
                </a:gradFill>
                <a:latin typeface="Segoe UI Semibold"/>
                <a:cs typeface="Segoe UI"/>
              </a:rPr>
              <a:t>Preguntas</a:t>
            </a:r>
            <a:r>
              <a:rPr lang="en-US" sz="6000" dirty="0">
                <a:gradFill>
                  <a:gsLst>
                    <a:gs pos="62000">
                      <a:srgbClr val="FFFFFF"/>
                    </a:gs>
                    <a:gs pos="83908">
                      <a:srgbClr val="FFFFFF"/>
                    </a:gs>
                  </a:gsLst>
                  <a:lin ang="5400000" scaled="1"/>
                </a:gradFill>
                <a:latin typeface="Segoe UI Semibold"/>
                <a:cs typeface="Segoe UI"/>
              </a:rPr>
              <a:t>?</a:t>
            </a:r>
            <a:endParaRPr lang="en-US" sz="6000" b="0" i="0" u="none" strike="noStrike" kern="1200" cap="none" spc="-50" normalizeH="0" baseline="0" noProof="0" dirty="0">
              <a:ln w="3175">
                <a:noFill/>
              </a:ln>
              <a:gradFill>
                <a:gsLst>
                  <a:gs pos="62000">
                    <a:srgbClr val="FFFFFF"/>
                  </a:gs>
                  <a:gs pos="83908">
                    <a:srgbClr val="FFFFFF"/>
                  </a:gs>
                </a:gsLst>
                <a:lin ang="5400000" scaled="1"/>
              </a:gradFill>
              <a:effectLst/>
              <a:uLnTx/>
              <a:uFillTx/>
              <a:latin typeface="Segoe UI Semibold"/>
            </a:endParaRPr>
          </a:p>
        </p:txBody>
      </p:sp>
      <p:pic>
        <p:nvPicPr>
          <p:cNvPr id="5122" name="Picture 2">
            <a:extLst>
              <a:ext uri="{FF2B5EF4-FFF2-40B4-BE49-F238E27FC236}">
                <a16:creationId xmlns:a16="http://schemas.microsoft.com/office/drawing/2014/main" id="{E5FEE201-60F1-B04F-3E1A-43C0783C5E5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365113" y="1501000"/>
            <a:ext cx="5238750" cy="5238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787438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childTnLst>
                                </p:cTn>
                              </p:par>
                              <p:par>
                                <p:cTn id="8" presetID="42" presetClass="path" presetSubtype="0" decel="100000" fill="hold" grpId="1" nodeType="withEffect">
                                  <p:stCondLst>
                                    <p:cond delay="100"/>
                                  </p:stCondLst>
                                  <p:childTnLst>
                                    <p:animMotion origin="layout" path="M 0 -4.07407E-6 L 0 0.03542 " pathEditMode="relative" rAng="0" ptsTypes="AA">
                                      <p:cBhvr>
                                        <p:cTn id="9" dur="700" spd="-100000" fill="hold"/>
                                        <p:tgtEl>
                                          <p:spTgt spid="11"/>
                                        </p:tgtEl>
                                        <p:attrNameLst>
                                          <p:attrName>ppt_x</p:attrName>
                                          <p:attrName>ppt_y</p:attrName>
                                        </p:attrNameLst>
                                      </p:cBhvr>
                                      <p:rCtr x="0" y="1759"/>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1" grpId="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15407F-E069-D299-7C92-2F1752ACDC95}"/>
            </a:ext>
          </a:extLst>
        </p:cNvPr>
        <p:cNvGrpSpPr/>
        <p:nvPr/>
      </p:nvGrpSpPr>
      <p:grpSpPr>
        <a:xfrm>
          <a:off x="0" y="0"/>
          <a:ext cx="0" cy="0"/>
          <a:chOff x="0" y="0"/>
          <a:chExt cx="0" cy="0"/>
        </a:xfrm>
      </p:grpSpPr>
      <p:sp>
        <p:nvSpPr>
          <p:cNvPr id="5" name="TextBox 7">
            <a:extLst>
              <a:ext uri="{FF2B5EF4-FFF2-40B4-BE49-F238E27FC236}">
                <a16:creationId xmlns:a16="http://schemas.microsoft.com/office/drawing/2014/main" id="{90F59E5B-E927-ED3E-C771-DC7F4929F30A}"/>
              </a:ext>
            </a:extLst>
          </p:cNvPr>
          <p:cNvSpPr txBox="1"/>
          <p:nvPr/>
        </p:nvSpPr>
        <p:spPr>
          <a:xfrm>
            <a:off x="941806" y="524867"/>
            <a:ext cx="5225314" cy="1446550"/>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Gracias a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nuestros</a:t>
            </a:r>
            <a:r>
              <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rPr>
              <a:t> </a:t>
            </a:r>
            <a:r>
              <a:rPr kumimoji="0" lang="en-US" sz="4400" b="1" i="0" u="none" strike="noStrike" kern="1200" cap="none" spc="0" normalizeH="0" baseline="0" noProof="0" dirty="0" err="1">
                <a:ln>
                  <a:noFill/>
                </a:ln>
                <a:solidFill>
                  <a:srgbClr val="8EE972"/>
                </a:solidFill>
                <a:effectLst/>
                <a:uLnTx/>
                <a:uFillTx/>
                <a:latin typeface="Segoe UI" panose="020B0502040204020203" pitchFamily="34" charset="0"/>
                <a:ea typeface="+mn-ea"/>
                <a:cs typeface="Segoe UI" panose="020B0502040204020203" pitchFamily="34" charset="0"/>
              </a:rPr>
              <a:t>patrocinadores</a:t>
            </a:r>
            <a:endParaRPr kumimoji="0" lang="en-US" sz="4400" b="1" i="0" u="none" strike="noStrike" kern="1200" cap="none" spc="0" normalizeH="0" baseline="0" noProof="0" dirty="0">
              <a:ln>
                <a:noFill/>
              </a:ln>
              <a:solidFill>
                <a:srgbClr val="8EE972"/>
              </a:solidFill>
              <a:effectLst/>
              <a:uLnTx/>
              <a:uFillTx/>
              <a:latin typeface="Segoe UI" panose="020B0502040204020203" pitchFamily="34" charset="0"/>
              <a:ea typeface="+mn-ea"/>
              <a:cs typeface="Segoe UI" panose="020B0502040204020203" pitchFamily="34" charset="0"/>
            </a:endParaRPr>
          </a:p>
        </p:txBody>
      </p:sp>
      <p:pic>
        <p:nvPicPr>
          <p:cNvPr id="12" name="Imagen 11" descr="Texto, Logotipo&#10;&#10;Descripción generada automáticamente">
            <a:extLst>
              <a:ext uri="{FF2B5EF4-FFF2-40B4-BE49-F238E27FC236}">
                <a16:creationId xmlns:a16="http://schemas.microsoft.com/office/drawing/2014/main" id="{FFD800D6-24BF-97FC-DB35-A4E8B09B8386}"/>
              </a:ext>
            </a:extLst>
          </p:cNvPr>
          <p:cNvPicPr>
            <a:picLocks noChangeAspect="1"/>
          </p:cNvPicPr>
          <p:nvPr/>
        </p:nvPicPr>
        <p:blipFill>
          <a:blip r:embed="rId3"/>
          <a:stretch>
            <a:fillRect/>
          </a:stretch>
        </p:blipFill>
        <p:spPr>
          <a:xfrm>
            <a:off x="809831" y="2090744"/>
            <a:ext cx="5768474" cy="1676056"/>
          </a:xfrm>
          <a:prstGeom prst="rect">
            <a:avLst/>
          </a:prstGeom>
        </p:spPr>
      </p:pic>
      <p:pic>
        <p:nvPicPr>
          <p:cNvPr id="14" name="Imagen 13">
            <a:extLst>
              <a:ext uri="{FF2B5EF4-FFF2-40B4-BE49-F238E27FC236}">
                <a16:creationId xmlns:a16="http://schemas.microsoft.com/office/drawing/2014/main" id="{C71364CB-05AE-22A6-B94E-2599A9992B0B}"/>
              </a:ext>
            </a:extLst>
          </p:cNvPr>
          <p:cNvPicPr>
            <a:picLocks noChangeAspect="1"/>
          </p:cNvPicPr>
          <p:nvPr/>
        </p:nvPicPr>
        <p:blipFill>
          <a:blip r:embed="rId4"/>
          <a:stretch>
            <a:fillRect/>
          </a:stretch>
        </p:blipFill>
        <p:spPr>
          <a:xfrm>
            <a:off x="1464983" y="3826957"/>
            <a:ext cx="4178960" cy="587666"/>
          </a:xfrm>
          <a:prstGeom prst="rect">
            <a:avLst/>
          </a:prstGeom>
        </p:spPr>
      </p:pic>
      <p:pic>
        <p:nvPicPr>
          <p:cNvPr id="21" name="Imagen 20" descr="Logotipo&#10;&#10;Descripción generada automáticamente">
            <a:extLst>
              <a:ext uri="{FF2B5EF4-FFF2-40B4-BE49-F238E27FC236}">
                <a16:creationId xmlns:a16="http://schemas.microsoft.com/office/drawing/2014/main" id="{B7004A28-5C7C-63B8-6148-9AF83FD64401}"/>
              </a:ext>
            </a:extLst>
          </p:cNvPr>
          <p:cNvPicPr>
            <a:picLocks noChangeAspect="1"/>
          </p:cNvPicPr>
          <p:nvPr/>
        </p:nvPicPr>
        <p:blipFill>
          <a:blip r:embed="rId5"/>
          <a:stretch>
            <a:fillRect/>
          </a:stretch>
        </p:blipFill>
        <p:spPr>
          <a:xfrm>
            <a:off x="6881932" y="2223652"/>
            <a:ext cx="4352593" cy="1410240"/>
          </a:xfrm>
          <a:prstGeom prst="rect">
            <a:avLst/>
          </a:prstGeom>
        </p:spPr>
      </p:pic>
      <p:pic>
        <p:nvPicPr>
          <p:cNvPr id="3" name="Imagen 2">
            <a:extLst>
              <a:ext uri="{FF2B5EF4-FFF2-40B4-BE49-F238E27FC236}">
                <a16:creationId xmlns:a16="http://schemas.microsoft.com/office/drawing/2014/main" id="{417F94A7-3088-F202-D89C-3F1B5B4AD585}"/>
              </a:ext>
            </a:extLst>
          </p:cNvPr>
          <p:cNvPicPr>
            <a:picLocks noChangeAspect="1"/>
          </p:cNvPicPr>
          <p:nvPr/>
        </p:nvPicPr>
        <p:blipFill>
          <a:blip r:embed="rId6"/>
          <a:stretch>
            <a:fillRect/>
          </a:stretch>
        </p:blipFill>
        <p:spPr>
          <a:xfrm>
            <a:off x="7902820" y="3354997"/>
            <a:ext cx="2310815" cy="1531587"/>
          </a:xfrm>
          <a:prstGeom prst="rect">
            <a:avLst/>
          </a:prstGeom>
        </p:spPr>
      </p:pic>
    </p:spTree>
    <p:extLst>
      <p:ext uri="{BB962C8B-B14F-4D97-AF65-F5344CB8AC3E}">
        <p14:creationId xmlns:p14="http://schemas.microsoft.com/office/powerpoint/2010/main" val="9942470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1592252897"/>
      </p:ext>
    </p:extLst>
  </p:cSld>
  <p:clrMapOvr>
    <a:masterClrMapping/>
  </p:clrMapOvr>
  <p:transition>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CuadroTexto 8">
            <a:extLst>
              <a:ext uri="{FF2B5EF4-FFF2-40B4-BE49-F238E27FC236}">
                <a16:creationId xmlns:a16="http://schemas.microsoft.com/office/drawing/2014/main" id="{881D420F-C731-5411-812E-9B0CFDA9D91F}"/>
              </a:ext>
            </a:extLst>
          </p:cNvPr>
          <p:cNvSpPr txBox="1"/>
          <p:nvPr/>
        </p:nvSpPr>
        <p:spPr>
          <a:xfrm>
            <a:off x="9221136" y="3447253"/>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7" name="CuadroTexto 6">
            <a:extLst>
              <a:ext uri="{FF2B5EF4-FFF2-40B4-BE49-F238E27FC236}">
                <a16:creationId xmlns:a16="http://schemas.microsoft.com/office/drawing/2014/main" id="{393BBA65-E266-7645-B460-ADF44883BF3A}"/>
              </a:ext>
            </a:extLst>
          </p:cNvPr>
          <p:cNvSpPr txBox="1"/>
          <p:nvPr/>
        </p:nvSpPr>
        <p:spPr>
          <a:xfrm>
            <a:off x="1975444" y="1280734"/>
            <a:ext cx="891270" cy="2554545"/>
          </a:xfrm>
          <a:prstGeom prst="rect">
            <a:avLst/>
          </a:prstGeom>
          <a:noFill/>
        </p:spPr>
        <p:txBody>
          <a:bodyPr wrap="none" lIns="0" tIns="0" rIns="0" bIns="0" rtlCol="0">
            <a:spAutoFit/>
          </a:bodyPr>
          <a:lstStyle/>
          <a:p>
            <a:pPr algn="l"/>
            <a:r>
              <a:rPr lang="es-ES" sz="16600" dirty="0">
                <a:solidFill>
                  <a:schemeClr val="accent6">
                    <a:lumMod val="50000"/>
                  </a:schemeClr>
                </a:solidFill>
                <a:latin typeface="Aptos Display" panose="020B0004020202020204" pitchFamily="34" charset="0"/>
              </a:rPr>
              <a:t>“</a:t>
            </a:r>
          </a:p>
        </p:txBody>
      </p:sp>
      <p:sp>
        <p:nvSpPr>
          <p:cNvPr id="6" name="CuadroTexto 5">
            <a:extLst>
              <a:ext uri="{FF2B5EF4-FFF2-40B4-BE49-F238E27FC236}">
                <a16:creationId xmlns:a16="http://schemas.microsoft.com/office/drawing/2014/main" id="{95D6B0B4-2725-8850-4269-C283B2C41BCC}"/>
              </a:ext>
            </a:extLst>
          </p:cNvPr>
          <p:cNvSpPr txBox="1"/>
          <p:nvPr/>
        </p:nvSpPr>
        <p:spPr>
          <a:xfrm>
            <a:off x="2843523" y="1921397"/>
            <a:ext cx="6504953" cy="3323987"/>
          </a:xfrm>
          <a:prstGeom prst="rect">
            <a:avLst/>
          </a:prstGeom>
          <a:noFill/>
        </p:spPr>
        <p:txBody>
          <a:bodyPr wrap="square" lIns="0" tIns="0" rIns="0" bIns="0" rtlCol="0">
            <a:spAutoFit/>
          </a:bodyPr>
          <a:lstStyle/>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SOLO NO PUEDES,</a:t>
            </a:r>
          </a:p>
          <a:p>
            <a:pPr algn="l"/>
            <a:r>
              <a:rPr lang="es-ES" sz="7200" dirty="0">
                <a:latin typeface="Bahnschrift" panose="020B0502040204020203" pitchFamily="34" charset="0"/>
                <a:ea typeface="ADLaM Display" panose="020F0502020204030204" pitchFamily="2" charset="0"/>
                <a:cs typeface="ADLaM Display" panose="020F0502020204030204" pitchFamily="2" charset="0"/>
              </a:rPr>
              <a:t>CON AMIGOS SÍ</a:t>
            </a:r>
          </a:p>
        </p:txBody>
      </p:sp>
      <p:pic>
        <p:nvPicPr>
          <p:cNvPr id="2" name="Imagen 1" descr="Imagen que contiene pequeño, oscuro, sostener, parado&#10;&#10;El contenido generado por IA puede ser incorrecto.">
            <a:extLst>
              <a:ext uri="{FF2B5EF4-FFF2-40B4-BE49-F238E27FC236}">
                <a16:creationId xmlns:a16="http://schemas.microsoft.com/office/drawing/2014/main" id="{E705CAF0-88A4-6B1C-DDAB-E5FD3217A686}"/>
              </a:ext>
            </a:extLst>
          </p:cNvPr>
          <p:cNvPicPr>
            <a:picLocks noChangeAspect="1"/>
          </p:cNvPicPr>
          <p:nvPr/>
        </p:nvPicPr>
        <p:blipFill>
          <a:blip r:embed="rId3"/>
          <a:stretch>
            <a:fillRect/>
          </a:stretch>
        </p:blipFill>
        <p:spPr>
          <a:xfrm flipH="1">
            <a:off x="312168" y="3968111"/>
            <a:ext cx="2554546" cy="2554546"/>
          </a:xfrm>
          <a:prstGeom prst="rect">
            <a:avLst/>
          </a:prstGeom>
        </p:spPr>
      </p:pic>
    </p:spTree>
    <p:extLst>
      <p:ext uri="{BB962C8B-B14F-4D97-AF65-F5344CB8AC3E}">
        <p14:creationId xmlns:p14="http://schemas.microsoft.com/office/powerpoint/2010/main" val="2679827105"/>
      </p:ext>
    </p:extLst>
  </p:cSld>
  <p:clrMapOvr>
    <a:masterClrMapping/>
  </p:clrMapOvr>
  <p:transition>
    <p:fade/>
  </p:transition>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61F2C"/>
        </a:solidFill>
        <a:effectLst/>
      </p:bgPr>
    </p:bg>
    <p:spTree>
      <p:nvGrpSpPr>
        <p:cNvPr id="1" name=""/>
        <p:cNvGrpSpPr/>
        <p:nvPr/>
      </p:nvGrpSpPr>
      <p:grpSpPr>
        <a:xfrm>
          <a:off x="0" y="0"/>
          <a:ext cx="0" cy="0"/>
          <a:chOff x="0" y="0"/>
          <a:chExt cx="0" cy="0"/>
        </a:xfrm>
      </p:grpSpPr>
      <p:sp>
        <p:nvSpPr>
          <p:cNvPr id="9" name="Rectangle: Rounded Corners 4" descr="Dark - small container">
            <a:extLst>
              <a:ext uri="{FF2B5EF4-FFF2-40B4-BE49-F238E27FC236}">
                <a16:creationId xmlns:a16="http://schemas.microsoft.com/office/drawing/2014/main" id="{E56783DC-71DE-7A66-F868-E76DFA80A688}"/>
              </a:ext>
            </a:extLst>
          </p:cNvPr>
          <p:cNvSpPr>
            <a:spLocks/>
          </p:cNvSpPr>
          <p:nvPr/>
        </p:nvSpPr>
        <p:spPr bwMode="auto">
          <a:xfrm>
            <a:off x="0" y="0"/>
            <a:ext cx="12192000" cy="6858000"/>
          </a:xfrm>
          <a:prstGeom prst="roundRect">
            <a:avLst>
              <a:gd name="adj" fmla="val 0"/>
            </a:avLst>
          </a:prstGeom>
          <a:blipFill dpi="0" rotWithShape="1">
            <a:blip r:embed="rId3">
              <a:alphaModFix amt="20000"/>
              <a:extLst>
                <a:ext uri="{96DAC541-7B7A-43D3-8B79-37D633B846F1}">
                  <asvg:svgBlip xmlns:asvg="http://schemas.microsoft.com/office/drawing/2016/SVG/main" r:embed="rId4"/>
                </a:ext>
              </a:extLst>
            </a:blip>
            <a:srcRect/>
            <a:tile tx="0" ty="0" sx="100000" sy="100000" flip="none" algn="tl"/>
          </a:blip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US" sz="2000" b="0" i="0" u="none" strike="noStrike" kern="1200" cap="none" spc="0" normalizeH="0" baseline="0" noProof="0">
              <a:ln>
                <a:noFill/>
              </a:ln>
              <a:solidFill>
                <a:srgbClr val="FFFFFF"/>
              </a:solidFill>
              <a:effectLst/>
              <a:uLnTx/>
              <a:uFillTx/>
              <a:latin typeface="Segoe UI"/>
              <a:ea typeface="+mn-ea"/>
              <a:cs typeface="Segoe UI" pitchFamily="34" charset="0"/>
            </a:endParaRPr>
          </a:p>
        </p:txBody>
      </p:sp>
      <p:sp>
        <p:nvSpPr>
          <p:cNvPr id="4" name="Rectangle 3">
            <a:extLst>
              <a:ext uri="{FF2B5EF4-FFF2-40B4-BE49-F238E27FC236}">
                <a16:creationId xmlns:a16="http://schemas.microsoft.com/office/drawing/2014/main" id="{25762F4C-0CDD-3AE9-A76B-DB2986E31503}"/>
              </a:ext>
            </a:extLst>
          </p:cNvPr>
          <p:cNvSpPr/>
          <p:nvPr/>
        </p:nvSpPr>
        <p:spPr bwMode="auto">
          <a:xfrm>
            <a:off x="0" y="1"/>
            <a:ext cx="6096000" cy="6857999"/>
          </a:xfrm>
          <a:prstGeom prst="rect">
            <a:avLst/>
          </a:prstGeom>
          <a:gradFill flip="none" rotWithShape="1">
            <a:gsLst>
              <a:gs pos="66000">
                <a:srgbClr val="071F2B"/>
              </a:gs>
              <a:gs pos="100000">
                <a:srgbClr val="071F2B">
                  <a:alpha val="0"/>
                </a:srgbClr>
              </a:gs>
            </a:gsLst>
            <a:lin ang="13500000" scaled="1"/>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6" name="Rectangle 5">
            <a:extLst>
              <a:ext uri="{FF2B5EF4-FFF2-40B4-BE49-F238E27FC236}">
                <a16:creationId xmlns:a16="http://schemas.microsoft.com/office/drawing/2014/main" id="{7AAA78A8-F045-FE13-C7E3-3D782D319EE3}"/>
              </a:ext>
            </a:extLst>
          </p:cNvPr>
          <p:cNvSpPr/>
          <p:nvPr/>
        </p:nvSpPr>
        <p:spPr bwMode="auto">
          <a:xfrm>
            <a:off x="6096000" y="0"/>
            <a:ext cx="2859109" cy="6858000"/>
          </a:xfrm>
          <a:prstGeom prst="rect">
            <a:avLst/>
          </a:prstGeom>
          <a:gradFill flip="none" rotWithShape="1">
            <a:gsLst>
              <a:gs pos="0">
                <a:srgbClr val="071F2B"/>
              </a:gs>
              <a:gs pos="100000">
                <a:srgbClr val="071F2B">
                  <a:alpha val="0"/>
                </a:srgbClr>
              </a:gs>
            </a:gsLst>
            <a:lin ang="0" scaled="0"/>
            <a:tileRect/>
          </a:gradFill>
          <a:ln>
            <a:noFill/>
            <a:headEnd type="none" w="med" len="med"/>
            <a:tailEnd type="none" w="med" len="med"/>
          </a:ln>
          <a:effectLst/>
        </p:spPr>
        <p:style>
          <a:lnRef idx="1">
            <a:schemeClr val="accent2"/>
          </a:lnRef>
          <a:fillRef idx="3">
            <a:schemeClr val="accent2"/>
          </a:fillRef>
          <a:effectRef idx="2">
            <a:schemeClr val="accent2"/>
          </a:effectRef>
          <a:fontRef idx="minor">
            <a:schemeClr val="lt1"/>
          </a:fontRef>
        </p:style>
        <p:txBody>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p>
            <a:pPr marL="0" marR="0" lvl="0" indent="0" algn="l" defTabSz="932472" rtl="0" eaLnBrk="1" fontAlgn="base" latinLnBrk="0" hangingPunct="1">
              <a:lnSpc>
                <a:spcPct val="100000"/>
              </a:lnSpc>
              <a:spcBef>
                <a:spcPct val="0"/>
              </a:spcBef>
              <a:spcAft>
                <a:spcPct val="0"/>
              </a:spcAft>
              <a:buClrTx/>
              <a:buSzTx/>
              <a:buFontTx/>
              <a:buNone/>
              <a:tabLst/>
              <a:defRPr/>
            </a:pPr>
            <a:endParaRPr kumimoji="0" lang="en-NL" sz="2000" b="0" i="0" u="none" strike="noStrike" kern="1200" cap="none" spc="0" normalizeH="0" baseline="0" noProof="0" dirty="0" err="1">
              <a:ln>
                <a:noFill/>
              </a:ln>
              <a:solidFill>
                <a:srgbClr val="091F2C"/>
              </a:solidFill>
              <a:effectLst/>
              <a:uLnTx/>
              <a:uFillTx/>
              <a:latin typeface="Segoe UI"/>
              <a:ea typeface="Segoe UI" pitchFamily="34" charset="0"/>
              <a:cs typeface="Segoe UI" pitchFamily="34" charset="0"/>
            </a:endParaRPr>
          </a:p>
        </p:txBody>
      </p:sp>
      <p:sp>
        <p:nvSpPr>
          <p:cNvPr id="7" name="TextBox 6">
            <a:extLst>
              <a:ext uri="{FF2B5EF4-FFF2-40B4-BE49-F238E27FC236}">
                <a16:creationId xmlns:a16="http://schemas.microsoft.com/office/drawing/2014/main" id="{4CE046E3-5B89-C8D5-A77C-4C672A2D5DAE}"/>
              </a:ext>
            </a:extLst>
          </p:cNvPr>
          <p:cNvSpPr txBox="1"/>
          <p:nvPr/>
        </p:nvSpPr>
        <p:spPr>
          <a:xfrm>
            <a:off x="834943" y="1408301"/>
            <a:ext cx="10522113" cy="2585323"/>
          </a:xfrm>
          <a:prstGeom prst="rect">
            <a:avLst/>
          </a:prstGeom>
          <a:noFill/>
        </p:spPr>
        <p:txBody>
          <a:bodyPr wrap="square">
            <a:spAutoFit/>
          </a:bodyPr>
          <a:lstStyle/>
          <a:p>
            <a:pPr defTabSz="914367">
              <a:defRPr/>
            </a:pP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y </a:t>
            </a:r>
            <a:r>
              <a:rPr lang="en-US" sz="5400" b="1" dirty="0" err="1">
                <a:solidFill>
                  <a:schemeClr val="bg1"/>
                </a:solidFill>
                <a:latin typeface="Segoe UI" panose="020B0502040204020203" pitchFamily="34" charset="0"/>
              </a:rPr>
              <a:t>Autogen</a:t>
            </a:r>
            <a:r>
              <a:rPr lang="en-US" sz="5400" b="1" dirty="0">
                <a:solidFill>
                  <a:schemeClr val="bg1"/>
                </a:solidFill>
                <a:latin typeface="Segoe UI" panose="020B0502040204020203" pitchFamily="34" charset="0"/>
              </a:rPr>
              <a:t> Studio: </a:t>
            </a:r>
            <a:r>
              <a:rPr lang="en-US" sz="5400" b="1" dirty="0" err="1">
                <a:solidFill>
                  <a:schemeClr val="bg1"/>
                </a:solidFill>
                <a:latin typeface="Segoe UI" panose="020B0502040204020203" pitchFamily="34" charset="0"/>
              </a:rPr>
              <a:t>Creando</a:t>
            </a:r>
            <a:r>
              <a:rPr lang="en-US" sz="5400" b="1" dirty="0">
                <a:solidFill>
                  <a:schemeClr val="bg1"/>
                </a:solidFill>
                <a:latin typeface="Segoe UI" panose="020B0502040204020203" pitchFamily="34" charset="0"/>
              </a:rPr>
              <a:t> </a:t>
            </a:r>
            <a:r>
              <a:rPr lang="en-US" sz="5400" b="1" dirty="0" err="1">
                <a:solidFill>
                  <a:schemeClr val="bg1"/>
                </a:solidFill>
                <a:latin typeface="Segoe UI" panose="020B0502040204020203" pitchFamily="34" charset="0"/>
              </a:rPr>
              <a:t>Agentes</a:t>
            </a:r>
            <a:r>
              <a:rPr lang="en-US" sz="5400" b="1" dirty="0">
                <a:solidFill>
                  <a:schemeClr val="bg1"/>
                </a:solidFill>
                <a:latin typeface="Segoe UI" panose="020B0502040204020203" pitchFamily="34" charset="0"/>
              </a:rPr>
              <a:t> de IA </a:t>
            </a:r>
            <a:r>
              <a:rPr lang="en-US" sz="5400" b="1" dirty="0" err="1">
                <a:solidFill>
                  <a:schemeClr val="bg1"/>
                </a:solidFill>
                <a:latin typeface="Segoe UI" panose="020B0502040204020203" pitchFamily="34" charset="0"/>
              </a:rPr>
              <a:t>Autónomos</a:t>
            </a:r>
            <a:r>
              <a:rPr lang="en-US" sz="5400" b="1" dirty="0">
                <a:solidFill>
                  <a:schemeClr val="bg1"/>
                </a:solidFill>
                <a:latin typeface="Segoe UI" panose="020B0502040204020203" pitchFamily="34" charset="0"/>
              </a:rPr>
              <a:t> para </a:t>
            </a:r>
            <a:r>
              <a:rPr lang="en-US" sz="5400" b="1" dirty="0" err="1">
                <a:solidFill>
                  <a:schemeClr val="bg1"/>
                </a:solidFill>
                <a:latin typeface="Segoe UI" panose="020B0502040204020203" pitchFamily="34" charset="0"/>
              </a:rPr>
              <a:t>el</a:t>
            </a:r>
            <a:r>
              <a:rPr lang="en-US" sz="5400" b="1" dirty="0">
                <a:solidFill>
                  <a:schemeClr val="bg1"/>
                </a:solidFill>
                <a:latin typeface="Segoe UI" panose="020B0502040204020203" pitchFamily="34" charset="0"/>
              </a:rPr>
              <a:t> Futuro</a:t>
            </a:r>
            <a:endParaRPr kumimoji="0" lang="en-CA" sz="5400" b="1" i="0" u="none" strike="noStrike" kern="1200" cap="none" spc="-50" normalizeH="0" baseline="0" noProof="0" dirty="0">
              <a:ln w="3175">
                <a:noFill/>
              </a:ln>
              <a:solidFill>
                <a:schemeClr val="bg1"/>
              </a:solidFill>
              <a:effectLst/>
              <a:uLnTx/>
              <a:uFillTx/>
              <a:latin typeface="Segoe UI" panose="020B0502040204020203" pitchFamily="34" charset="0"/>
              <a:cs typeface="Segoe UI" panose="020B0502040204020203" pitchFamily="34" charset="0"/>
            </a:endParaRPr>
          </a:p>
        </p:txBody>
      </p:sp>
      <p:pic>
        <p:nvPicPr>
          <p:cNvPr id="8" name="Picture 7" descr="A black background with white text&#10;&#10;Description automatically generated">
            <a:extLst>
              <a:ext uri="{FF2B5EF4-FFF2-40B4-BE49-F238E27FC236}">
                <a16:creationId xmlns:a16="http://schemas.microsoft.com/office/drawing/2014/main" id="{D698381E-E1BD-5509-8B80-7B64445A0FB1}"/>
              </a:ext>
            </a:extLst>
          </p:cNvPr>
          <p:cNvPicPr>
            <a:picLocks noChangeAspect="1"/>
          </p:cNvPicPr>
          <p:nvPr/>
        </p:nvPicPr>
        <p:blipFill>
          <a:blip r:embed="rId5"/>
          <a:stretch>
            <a:fillRect/>
          </a:stretch>
        </p:blipFill>
        <p:spPr>
          <a:xfrm>
            <a:off x="9196551" y="5596275"/>
            <a:ext cx="2652110" cy="828784"/>
          </a:xfrm>
          <a:prstGeom prst="rect">
            <a:avLst/>
          </a:prstGeom>
        </p:spPr>
      </p:pic>
      <p:sp>
        <p:nvSpPr>
          <p:cNvPr id="3" name="TextBox 7">
            <a:extLst>
              <a:ext uri="{FF2B5EF4-FFF2-40B4-BE49-F238E27FC236}">
                <a16:creationId xmlns:a16="http://schemas.microsoft.com/office/drawing/2014/main" id="{0641824A-A869-0B74-3601-9ADFA728BA29}"/>
              </a:ext>
            </a:extLst>
          </p:cNvPr>
          <p:cNvSpPr txBox="1"/>
          <p:nvPr/>
        </p:nvSpPr>
        <p:spPr>
          <a:xfrm>
            <a:off x="870685" y="4379451"/>
            <a:ext cx="4861042" cy="830997"/>
          </a:xfrm>
          <a:prstGeom prst="rect">
            <a:avLst/>
          </a:prstGeom>
          <a:noFill/>
        </p:spPr>
        <p:txBody>
          <a:bodyPr wrap="square">
            <a:spAutoFit/>
          </a:bodyPr>
          <a:lstStyle/>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rPr>
              <a:t>Luise</a:t>
            </a:r>
            <a:r>
              <a:rPr kumimoji="0" lang="en-US" sz="2800" b="1" i="0" u="none" strike="noStrike" kern="1200" cap="none" spc="0" normalizeH="0" noProof="0" dirty="0">
                <a:ln>
                  <a:noFill/>
                </a:ln>
                <a:solidFill>
                  <a:srgbClr val="8DE971"/>
                </a:solidFill>
                <a:effectLst/>
                <a:uLnTx/>
                <a:uFillTx/>
                <a:latin typeface="Segoe UI" panose="020B0502040204020203" pitchFamily="34" charset="0"/>
                <a:ea typeface="+mn-ea"/>
                <a:cs typeface="Segoe UI" panose="020B0502040204020203" pitchFamily="34" charset="0"/>
              </a:rPr>
              <a:t> López</a:t>
            </a:r>
            <a:endParaRPr kumimoji="0" lang="en-US" sz="2800" b="1" i="0" u="none" strike="noStrike" kern="1200" cap="none" spc="0" normalizeH="0" baseline="0" noProof="0" dirty="0">
              <a:ln>
                <a:noFill/>
              </a:ln>
              <a:solidFill>
                <a:srgbClr val="8DE971"/>
              </a:solidFill>
              <a:effectLst/>
              <a:uLnTx/>
              <a:uFillTx/>
              <a:latin typeface="Segoe UI" panose="020B0502040204020203" pitchFamily="34" charset="0"/>
              <a:ea typeface="+mn-ea"/>
              <a:cs typeface="Segoe UI" panose="020B0502040204020203" pitchFamily="34" charset="0"/>
            </a:endParaRPr>
          </a:p>
          <a:p>
            <a:pPr marL="0" marR="0" lvl="0" indent="0" algn="l" defTabSz="914367" rtl="0" eaLnBrk="1" fontAlgn="auto" latinLnBrk="0" hangingPunct="1">
              <a:lnSpc>
                <a:spcPct val="100000"/>
              </a:lnSpc>
              <a:spcBef>
                <a:spcPts val="0"/>
              </a:spcBef>
              <a:spcAft>
                <a:spcPts val="0"/>
              </a:spcAft>
              <a:buClrTx/>
              <a:buSzTx/>
              <a:buFontTx/>
              <a:buNone/>
              <a:tabLst/>
              <a:defRPr/>
            </a:pP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Cloud </a:t>
            </a:r>
            <a:r>
              <a:rPr kumimoji="0" lang="en-US" sz="2000" b="0" i="0" u="none" strike="noStrike" kern="1200" cap="none" spc="-50" normalizeH="0" baseline="0" noProof="0" dirty="0" err="1">
                <a:ln w="3175">
                  <a:noFill/>
                </a:ln>
                <a:solidFill>
                  <a:prstClr val="white"/>
                </a:solidFill>
                <a:effectLst/>
                <a:uLnTx/>
                <a:uFillTx/>
                <a:latin typeface="Segoe UI Light" panose="020B0502040204020203" pitchFamily="34" charset="0"/>
                <a:ea typeface="+mn-ea"/>
                <a:cs typeface="Segoe UI Light" panose="020B0502040204020203" pitchFamily="34" charset="0"/>
              </a:rPr>
              <a:t>Solutios</a:t>
            </a:r>
            <a:r>
              <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Architect @</a:t>
            </a:r>
            <a:r>
              <a:rPr kumimoji="0" lang="en-US" sz="2000" b="0" i="0" u="none" strike="noStrike" kern="1200" cap="none" spc="-50" normalizeH="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rPr>
              <a:t> Insight</a:t>
            </a:r>
            <a:endParaRPr kumimoji="0" lang="en-US" sz="2000" b="0" i="0" u="none" strike="noStrike" kern="1200" cap="none" spc="-50" normalizeH="0" baseline="0" noProof="0" dirty="0">
              <a:ln w="3175">
                <a:noFill/>
              </a:ln>
              <a:solidFill>
                <a:prstClr val="white"/>
              </a:solidFill>
              <a:effectLst/>
              <a:uLnTx/>
              <a:uFillTx/>
              <a:latin typeface="Segoe UI Light" panose="020B0502040204020203" pitchFamily="34" charset="0"/>
              <a:ea typeface="+mn-ea"/>
              <a:cs typeface="Segoe UI Light" panose="020B0502040204020203" pitchFamily="34" charset="0"/>
            </a:endParaRPr>
          </a:p>
        </p:txBody>
      </p:sp>
      <p:sp>
        <p:nvSpPr>
          <p:cNvPr id="28" name="TextBox 6">
            <a:extLst>
              <a:ext uri="{FF2B5EF4-FFF2-40B4-BE49-F238E27FC236}">
                <a16:creationId xmlns:a16="http://schemas.microsoft.com/office/drawing/2014/main" id="{4269B2E9-9E72-281A-E71F-E0CA5FA440CF}"/>
              </a:ext>
            </a:extLst>
          </p:cNvPr>
          <p:cNvSpPr txBox="1"/>
          <p:nvPr/>
        </p:nvSpPr>
        <p:spPr>
          <a:xfrm>
            <a:off x="870685" y="5279410"/>
            <a:ext cx="10522113" cy="369332"/>
          </a:xfrm>
          <a:prstGeom prst="rect">
            <a:avLst/>
          </a:prstGeom>
          <a:noFill/>
        </p:spPr>
        <p:txBody>
          <a:bodyPr wrap="square">
            <a:spAutoFit/>
          </a:bodyPr>
          <a:lstStyle/>
          <a:p>
            <a:pPr lvl="0">
              <a:lnSpc>
                <a:spcPct val="90000"/>
              </a:lnSpc>
              <a:spcBef>
                <a:spcPts val="1000"/>
              </a:spcBef>
              <a:defRPr/>
            </a:pPr>
            <a:r>
              <a:rPr lang="en-US" sz="2000" b="1" spc="-50" dirty="0">
                <a:ln w="3175">
                  <a:noFill/>
                </a:ln>
                <a:solidFill>
                  <a:prstClr val="white"/>
                </a:solidFill>
                <a:latin typeface="Segoe UI Semibold" panose="020B0502040204020203" pitchFamily="34" charset="0"/>
                <a:cs typeface="Segoe UI Semibold" panose="020B0502040204020203" pitchFamily="34" charset="0"/>
              </a:rPr>
              <a:t>linkedin.com/in/</a:t>
            </a:r>
            <a:r>
              <a:rPr lang="en-US" sz="2000" b="1" spc="-50" dirty="0" err="1">
                <a:ln w="3175">
                  <a:noFill/>
                </a:ln>
                <a:solidFill>
                  <a:prstClr val="white"/>
                </a:solidFill>
                <a:latin typeface="Segoe UI Semibold" panose="020B0502040204020203" pitchFamily="34" charset="0"/>
                <a:cs typeface="Segoe UI Semibold" panose="020B0502040204020203" pitchFamily="34" charset="0"/>
              </a:rPr>
              <a:t>luiselopezlopez</a:t>
            </a:r>
            <a:endParaRPr lang="en-US" sz="2800" b="1" spc="-50" dirty="0">
              <a:ln w="3175">
                <a:noFill/>
              </a:ln>
              <a:solidFill>
                <a:prstClr val="white"/>
              </a:solidFill>
              <a:latin typeface="Segoe UI Semibold" panose="020B0502040204020203" pitchFamily="34" charset="0"/>
              <a:cs typeface="Segoe UI Semibold" panose="020B0502040204020203" pitchFamily="34" charset="0"/>
            </a:endParaRPr>
          </a:p>
        </p:txBody>
      </p:sp>
      <p:sp>
        <p:nvSpPr>
          <p:cNvPr id="10" name="CuadroTexto 9">
            <a:extLst>
              <a:ext uri="{FF2B5EF4-FFF2-40B4-BE49-F238E27FC236}">
                <a16:creationId xmlns:a16="http://schemas.microsoft.com/office/drawing/2014/main" id="{014B1B71-054B-BE13-AB8D-E136B6F539B5}"/>
              </a:ext>
            </a:extLst>
          </p:cNvPr>
          <p:cNvSpPr txBox="1"/>
          <p:nvPr/>
        </p:nvSpPr>
        <p:spPr>
          <a:xfrm>
            <a:off x="870685" y="5826001"/>
            <a:ext cx="4660174" cy="369332"/>
          </a:xfrm>
          <a:prstGeom prst="rect">
            <a:avLst/>
          </a:prstGeom>
          <a:noFill/>
        </p:spPr>
        <p:txBody>
          <a:bodyPr wrap="square">
            <a:spAutoFit/>
          </a:bodyPr>
          <a:lstStyle>
            <a:defPPr>
              <a:defRPr lang="en-NL"/>
            </a:defPPr>
            <a:lvl1pPr lvl="0">
              <a:lnSpc>
                <a:spcPct val="90000"/>
              </a:lnSpc>
              <a:spcBef>
                <a:spcPts val="1000"/>
              </a:spcBef>
              <a:defRPr sz="2000" b="1" spc="-50">
                <a:ln w="3175">
                  <a:noFill/>
                </a:ln>
                <a:solidFill>
                  <a:prstClr val="white"/>
                </a:solidFill>
                <a:latin typeface="Segoe UI Semibold" panose="020B0502040204020203" pitchFamily="34" charset="0"/>
                <a:cs typeface="Segoe UI Semibold" panose="020B0502040204020203" pitchFamily="34" charset="0"/>
              </a:defRPr>
            </a:lvl1pPr>
          </a:lstStyle>
          <a:p>
            <a:r>
              <a:rPr lang="es-ES" dirty="0"/>
              <a:t>https://github.com/luiselopezlopez</a:t>
            </a:r>
          </a:p>
        </p:txBody>
      </p:sp>
      <p:pic>
        <p:nvPicPr>
          <p:cNvPr id="11" name="Picture 4" descr="Logotipo de github - Iconos gratis de redes sociales">
            <a:extLst>
              <a:ext uri="{FF2B5EF4-FFF2-40B4-BE49-F238E27FC236}">
                <a16:creationId xmlns:a16="http://schemas.microsoft.com/office/drawing/2014/main" id="{A8C44D9F-2155-5134-AEC1-FC103E7FC466}"/>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577885" y="4435918"/>
            <a:ext cx="247107" cy="24710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85821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decel="5000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42" presetClass="path" presetSubtype="0" decel="50000" fill="hold" grpId="1" nodeType="withEffect">
                                  <p:stCondLst>
                                    <p:cond delay="0"/>
                                  </p:stCondLst>
                                  <p:childTnLst>
                                    <p:animMotion origin="layout" path="M 0 5.55112E-17 L 0.02057 0.00046 " pathEditMode="relative" rAng="0" ptsTypes="AA">
                                      <p:cBhvr>
                                        <p:cTn id="9" dur="500" spd="-100000" fill="hold"/>
                                        <p:tgtEl>
                                          <p:spTgt spid="7"/>
                                        </p:tgtEl>
                                        <p:attrNameLst>
                                          <p:attrName>ppt_x</p:attrName>
                                          <p:attrName>ppt_y</p:attrName>
                                        </p:attrNameLst>
                                      </p:cBhvr>
                                      <p:rCtr x="1029" y="23"/>
                                    </p:animMotion>
                                  </p:childTnLst>
                                </p:cTn>
                              </p:par>
                              <p:par>
                                <p:cTn id="10" presetID="10" presetClass="entr" presetSubtype="0" fill="hold" grpId="0" nodeType="with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fade">
                                      <p:cBhvr>
                                        <p:cTn id="12" dur="500"/>
                                        <p:tgtEl>
                                          <p:spTgt spid="3"/>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28"/>
                                        </p:tgtEl>
                                        <p:attrNameLst>
                                          <p:attrName>style.visibility</p:attrName>
                                        </p:attrNameLst>
                                      </p:cBhvr>
                                      <p:to>
                                        <p:strVal val="visible"/>
                                      </p:to>
                                    </p:set>
                                    <p:animEffect transition="in" filter="fade">
                                      <p:cBhvr>
                                        <p:cTn id="15" dur="500"/>
                                        <p:tgtEl>
                                          <p:spTgt spid="28"/>
                                        </p:tgtEl>
                                      </p:cBhvr>
                                    </p:animEffect>
                                  </p:childTnLst>
                                </p:cTn>
                              </p:par>
                              <p:par>
                                <p:cTn id="16" presetID="42" presetClass="path" presetSubtype="0" decel="50000" fill="hold" grpId="1" nodeType="withEffect">
                                  <p:stCondLst>
                                    <p:cond delay="0"/>
                                  </p:stCondLst>
                                  <p:childTnLst>
                                    <p:animMotion origin="layout" path="M 0.00105 -0.00208 L 0.03698 -0.00208 " pathEditMode="relative" rAng="0" ptsTypes="AA">
                                      <p:cBhvr>
                                        <p:cTn id="17" dur="500" spd="-100000" fill="hold"/>
                                        <p:tgtEl>
                                          <p:spTgt spid="28"/>
                                        </p:tgtEl>
                                        <p:attrNameLst>
                                          <p:attrName>ppt_x</p:attrName>
                                          <p:attrName>ppt_y</p:attrName>
                                        </p:attrNameLst>
                                      </p:cBhvr>
                                      <p:rCtr x="1797" y="0"/>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7" grpId="1"/>
      <p:bldP spid="3" grpId="0"/>
      <p:bldP spid="28" grpId="0"/>
      <p:bldP spid="28"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 name="Group 14" descr="Calendar showing 1956">
            <a:extLst>
              <a:ext uri="{FF2B5EF4-FFF2-40B4-BE49-F238E27FC236}">
                <a16:creationId xmlns:a16="http://schemas.microsoft.com/office/drawing/2014/main" id="{A495806C-C154-9F99-55DA-2BD0CBDB552E}"/>
              </a:ext>
            </a:extLst>
          </p:cNvPr>
          <p:cNvGrpSpPr/>
          <p:nvPr/>
        </p:nvGrpSpPr>
        <p:grpSpPr>
          <a:xfrm>
            <a:off x="1146434" y="798068"/>
            <a:ext cx="1663673" cy="1200090"/>
            <a:chOff x="11022035" y="3798326"/>
            <a:chExt cx="513293" cy="474080"/>
          </a:xfrm>
          <a:solidFill>
            <a:srgbClr val="49C5B1"/>
          </a:solidFill>
        </p:grpSpPr>
        <p:sp>
          <p:nvSpPr>
            <p:cNvPr id="12" name="Freeform: Shape 21">
              <a:extLst>
                <a:ext uri="{FF2B5EF4-FFF2-40B4-BE49-F238E27FC236}">
                  <a16:creationId xmlns:a16="http://schemas.microsoft.com/office/drawing/2014/main" id="{137530E5-78BA-6376-FC4E-9712ED6BC7F3}"/>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3" name="Freeform: Shape 22">
              <a:extLst>
                <a:ext uri="{FF2B5EF4-FFF2-40B4-BE49-F238E27FC236}">
                  <a16:creationId xmlns:a16="http://schemas.microsoft.com/office/drawing/2014/main" id="{71A4AE9A-3EA2-3B8F-1B48-96E97BD44C18}"/>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Sept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14" name="Freeform: Shape 23">
              <a:extLst>
                <a:ext uri="{FF2B5EF4-FFF2-40B4-BE49-F238E27FC236}">
                  <a16:creationId xmlns:a16="http://schemas.microsoft.com/office/drawing/2014/main" id="{3F0ECF65-8615-C6F8-1D89-047CA61577CF}"/>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16" name="Freeform: Shape 24">
              <a:extLst>
                <a:ext uri="{FF2B5EF4-FFF2-40B4-BE49-F238E27FC236}">
                  <a16:creationId xmlns:a16="http://schemas.microsoft.com/office/drawing/2014/main" id="{E31469A3-E549-9DBD-DE6B-EC54299CC95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17" name="Text Placeholder 7">
            <a:extLst>
              <a:ext uri="{FF2B5EF4-FFF2-40B4-BE49-F238E27FC236}">
                <a16:creationId xmlns:a16="http://schemas.microsoft.com/office/drawing/2014/main" id="{1E376FFC-F2EE-72F2-517D-B928B229BD01}"/>
              </a:ext>
            </a:extLst>
          </p:cNvPr>
          <p:cNvSpPr txBox="1">
            <a:spLocks/>
          </p:cNvSpPr>
          <p:nvPr/>
        </p:nvSpPr>
        <p:spPr>
          <a:xfrm>
            <a:off x="3135841" y="1178096"/>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Nace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el</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Proyecto </a:t>
            </a: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endPar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endParaRPr>
          </a:p>
        </p:txBody>
      </p:sp>
      <p:grpSp>
        <p:nvGrpSpPr>
          <p:cNvPr id="19" name="Group 14" descr="Calendar showing 1956">
            <a:extLst>
              <a:ext uri="{FF2B5EF4-FFF2-40B4-BE49-F238E27FC236}">
                <a16:creationId xmlns:a16="http://schemas.microsoft.com/office/drawing/2014/main" id="{1209B9C5-6201-64E1-87B4-6C64945727EA}"/>
              </a:ext>
            </a:extLst>
          </p:cNvPr>
          <p:cNvGrpSpPr/>
          <p:nvPr/>
        </p:nvGrpSpPr>
        <p:grpSpPr>
          <a:xfrm>
            <a:off x="1146434" y="4295836"/>
            <a:ext cx="1663673" cy="1200090"/>
            <a:chOff x="11022035" y="3798326"/>
            <a:chExt cx="513293" cy="474080"/>
          </a:xfrm>
          <a:solidFill>
            <a:srgbClr val="49C5B1"/>
          </a:solidFill>
        </p:grpSpPr>
        <p:sp>
          <p:nvSpPr>
            <p:cNvPr id="20" name="Freeform: Shape 21">
              <a:extLst>
                <a:ext uri="{FF2B5EF4-FFF2-40B4-BE49-F238E27FC236}">
                  <a16:creationId xmlns:a16="http://schemas.microsoft.com/office/drawing/2014/main" id="{2D700458-C991-47DA-E811-BCE1794A0582}"/>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1" name="Freeform: Shape 22">
              <a:extLst>
                <a:ext uri="{FF2B5EF4-FFF2-40B4-BE49-F238E27FC236}">
                  <a16:creationId xmlns:a16="http://schemas.microsoft.com/office/drawing/2014/main" id="{EBFE8EBA-6BA3-655D-615A-94C9122C6A63}"/>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err="1">
                  <a:solidFill>
                    <a:srgbClr val="FFFFFF"/>
                  </a:solidFill>
                  <a:latin typeface="Segoe UI"/>
                  <a:cs typeface="Arial"/>
                  <a:sym typeface="Arial"/>
                </a:rPr>
                <a:t>Enero</a:t>
              </a:r>
              <a:r>
                <a:rPr lang="en-US" sz="2000" dirty="0">
                  <a:solidFill>
                    <a:srgbClr val="FFFFFF"/>
                  </a:solidFill>
                  <a:latin typeface="Segoe UI"/>
                  <a:cs typeface="Arial"/>
                  <a:sym typeface="Arial"/>
                </a:rPr>
                <a:t>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2025</a:t>
              </a:r>
            </a:p>
          </p:txBody>
        </p:sp>
        <p:sp>
          <p:nvSpPr>
            <p:cNvPr id="26" name="Freeform: Shape 23">
              <a:extLst>
                <a:ext uri="{FF2B5EF4-FFF2-40B4-BE49-F238E27FC236}">
                  <a16:creationId xmlns:a16="http://schemas.microsoft.com/office/drawing/2014/main" id="{D2DB49A6-A827-789B-1E52-506F31BCF2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27" name="Freeform: Shape 24">
              <a:extLst>
                <a:ext uri="{FF2B5EF4-FFF2-40B4-BE49-F238E27FC236}">
                  <a16:creationId xmlns:a16="http://schemas.microsoft.com/office/drawing/2014/main" id="{726EE8AC-E1C8-66C5-683D-5467C40A34EB}"/>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29" name="Text Placeholder 7">
            <a:extLst>
              <a:ext uri="{FF2B5EF4-FFF2-40B4-BE49-F238E27FC236}">
                <a16:creationId xmlns:a16="http://schemas.microsoft.com/office/drawing/2014/main" id="{DF4F5495-E642-EB9B-A4F9-F70A672CD2C5}"/>
              </a:ext>
            </a:extLst>
          </p:cNvPr>
          <p:cNvSpPr txBox="1">
            <a:spLocks/>
          </p:cNvSpPr>
          <p:nvPr/>
        </p:nvSpPr>
        <p:spPr>
          <a:xfrm>
            <a:off x="3135841" y="467586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0.4.0 stable</a:t>
            </a:r>
          </a:p>
        </p:txBody>
      </p:sp>
      <p:grpSp>
        <p:nvGrpSpPr>
          <p:cNvPr id="30" name="Group 14" descr="Calendar showing 1956">
            <a:extLst>
              <a:ext uri="{FF2B5EF4-FFF2-40B4-BE49-F238E27FC236}">
                <a16:creationId xmlns:a16="http://schemas.microsoft.com/office/drawing/2014/main" id="{4267A6ED-8593-7E55-E342-D880F030A067}"/>
              </a:ext>
            </a:extLst>
          </p:cNvPr>
          <p:cNvGrpSpPr/>
          <p:nvPr/>
        </p:nvGrpSpPr>
        <p:grpSpPr>
          <a:xfrm>
            <a:off x="1146434" y="2563116"/>
            <a:ext cx="1663673" cy="1200090"/>
            <a:chOff x="11022035" y="3798326"/>
            <a:chExt cx="513293" cy="474080"/>
          </a:xfrm>
          <a:solidFill>
            <a:srgbClr val="49C5B1"/>
          </a:solidFill>
        </p:grpSpPr>
        <p:sp>
          <p:nvSpPr>
            <p:cNvPr id="31" name="Freeform: Shape 21">
              <a:extLst>
                <a:ext uri="{FF2B5EF4-FFF2-40B4-BE49-F238E27FC236}">
                  <a16:creationId xmlns:a16="http://schemas.microsoft.com/office/drawing/2014/main" id="{6397CE1E-611C-C4B6-6B67-BA989E4A5CD1}"/>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2" name="Freeform: Shape 22">
              <a:extLst>
                <a:ext uri="{FF2B5EF4-FFF2-40B4-BE49-F238E27FC236}">
                  <a16:creationId xmlns:a16="http://schemas.microsoft.com/office/drawing/2014/main" id="{6E291D18-7668-0983-51BE-F236E775208A}"/>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a:t>
              </a:r>
              <a:r>
                <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rPr>
                <a:t>2023</a:t>
              </a:r>
            </a:p>
          </p:txBody>
        </p:sp>
        <p:sp>
          <p:nvSpPr>
            <p:cNvPr id="33" name="Freeform: Shape 23">
              <a:extLst>
                <a:ext uri="{FF2B5EF4-FFF2-40B4-BE49-F238E27FC236}">
                  <a16:creationId xmlns:a16="http://schemas.microsoft.com/office/drawing/2014/main" id="{CAF33FED-FEEE-F40F-F64A-4DAAE94628A7}"/>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4" name="Freeform: Shape 24">
              <a:extLst>
                <a:ext uri="{FF2B5EF4-FFF2-40B4-BE49-F238E27FC236}">
                  <a16:creationId xmlns:a16="http://schemas.microsoft.com/office/drawing/2014/main" id="{FD8B46F5-A8D6-A311-D9A7-995B757779F5}"/>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35" name="Text Placeholder 7">
            <a:extLst>
              <a:ext uri="{FF2B5EF4-FFF2-40B4-BE49-F238E27FC236}">
                <a16:creationId xmlns:a16="http://schemas.microsoft.com/office/drawing/2014/main" id="{81551526-14F7-1733-D95C-D5A51C080E13}"/>
              </a:ext>
            </a:extLst>
          </p:cNvPr>
          <p:cNvSpPr txBox="1">
            <a:spLocks/>
          </p:cNvSpPr>
          <p:nvPr/>
        </p:nvSpPr>
        <p:spPr>
          <a:xfrm>
            <a:off x="3135841" y="294314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l"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err="1">
                <a:ln>
                  <a:noFill/>
                </a:ln>
                <a:solidFill>
                  <a:srgbClr val="FFFFFF"/>
                </a:solidFill>
                <a:effectLst/>
                <a:uLnTx/>
                <a:uFillTx/>
                <a:latin typeface="Segoe UI"/>
                <a:ea typeface="+mn-ea"/>
                <a:cs typeface="Segoe UI" panose="020B0502040204020203" pitchFamily="34" charset="0"/>
                <a:sym typeface="Arial"/>
              </a:rPr>
              <a:t>Autogen</a:t>
            </a:r>
            <a:r>
              <a:rPr kumimoji="0" lang="en-US" sz="3200" b="0" i="0" u="none" strike="noStrike" kern="1200" cap="none" spc="0" normalizeH="0" baseline="0" noProof="0" dirty="0">
                <a:ln>
                  <a:noFill/>
                </a:ln>
                <a:solidFill>
                  <a:srgbClr val="FFFFFF"/>
                </a:solidFill>
                <a:effectLst/>
                <a:uLnTx/>
                <a:uFillTx/>
                <a:latin typeface="Segoe UI"/>
                <a:ea typeface="+mn-ea"/>
                <a:cs typeface="Segoe UI" panose="020B0502040204020203" pitchFamily="34" charset="0"/>
                <a:sym typeface="Arial"/>
              </a:rPr>
              <a:t> 0.2.0 stable</a:t>
            </a:r>
          </a:p>
        </p:txBody>
      </p:sp>
      <p:grpSp>
        <p:nvGrpSpPr>
          <p:cNvPr id="36" name="Group 14" descr="Calendar showing 1956">
            <a:extLst>
              <a:ext uri="{FF2B5EF4-FFF2-40B4-BE49-F238E27FC236}">
                <a16:creationId xmlns:a16="http://schemas.microsoft.com/office/drawing/2014/main" id="{5F8F71BB-F5BD-18DC-9500-2FCE2BA7174D}"/>
              </a:ext>
            </a:extLst>
          </p:cNvPr>
          <p:cNvGrpSpPr/>
          <p:nvPr/>
        </p:nvGrpSpPr>
        <p:grpSpPr>
          <a:xfrm>
            <a:off x="9537016" y="3415735"/>
            <a:ext cx="1663673" cy="1200090"/>
            <a:chOff x="11022035" y="3798326"/>
            <a:chExt cx="513293" cy="474080"/>
          </a:xfrm>
          <a:solidFill>
            <a:srgbClr val="FFB900"/>
          </a:solidFill>
        </p:grpSpPr>
        <p:sp>
          <p:nvSpPr>
            <p:cNvPr id="37" name="Freeform: Shape 21">
              <a:extLst>
                <a:ext uri="{FF2B5EF4-FFF2-40B4-BE49-F238E27FC236}">
                  <a16:creationId xmlns:a16="http://schemas.microsoft.com/office/drawing/2014/main" id="{951534DF-E034-DBEE-B7DE-89D2056731BF}"/>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38" name="Freeform: Shape 22">
              <a:extLst>
                <a:ext uri="{FF2B5EF4-FFF2-40B4-BE49-F238E27FC236}">
                  <a16:creationId xmlns:a16="http://schemas.microsoft.com/office/drawing/2014/main" id="{D3EA98C3-522A-C6B9-7AAC-CC67BF7FE1A4}"/>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grp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Nov 2024</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39" name="Freeform: Shape 23">
              <a:extLst>
                <a:ext uri="{FF2B5EF4-FFF2-40B4-BE49-F238E27FC236}">
                  <a16:creationId xmlns:a16="http://schemas.microsoft.com/office/drawing/2014/main" id="{C080AD69-9132-768C-9546-CE6A18997EE6}"/>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0" name="Freeform: Shape 24">
              <a:extLst>
                <a:ext uri="{FF2B5EF4-FFF2-40B4-BE49-F238E27FC236}">
                  <a16:creationId xmlns:a16="http://schemas.microsoft.com/office/drawing/2014/main" id="{788E5280-FF86-4BAD-419D-64B13141D3E3}"/>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grp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1" name="Text Placeholder 7">
            <a:extLst>
              <a:ext uri="{FF2B5EF4-FFF2-40B4-BE49-F238E27FC236}">
                <a16:creationId xmlns:a16="http://schemas.microsoft.com/office/drawing/2014/main" id="{596107F6-A0D4-EED8-D185-902B8837F10C}"/>
              </a:ext>
            </a:extLst>
          </p:cNvPr>
          <p:cNvSpPr txBox="1">
            <a:spLocks/>
          </p:cNvSpPr>
          <p:nvPr/>
        </p:nvSpPr>
        <p:spPr>
          <a:xfrm>
            <a:off x="3157209" y="3809504"/>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kumimoji="0" lang="en-US" sz="3200" b="0" i="0" u="none" strike="noStrike" kern="1200" cap="none" spc="0" normalizeH="0" baseline="0" noProof="0" dirty="0">
                <a:ln>
                  <a:noFill/>
                </a:ln>
                <a:solidFill>
                  <a:srgbClr val="FFB900"/>
                </a:solidFill>
                <a:effectLst/>
                <a:uLnTx/>
                <a:uFillTx/>
                <a:latin typeface="Segoe UI"/>
                <a:ea typeface="+mn-ea"/>
                <a:cs typeface="Segoe UI" panose="020B0502040204020203" pitchFamily="34" charset="0"/>
                <a:sym typeface="Arial"/>
              </a:rPr>
              <a:t>Fork AG2 </a:t>
            </a:r>
          </a:p>
        </p:txBody>
      </p:sp>
      <p:grpSp>
        <p:nvGrpSpPr>
          <p:cNvPr id="42" name="Group 14" descr="Calendar showing 1956">
            <a:extLst>
              <a:ext uri="{FF2B5EF4-FFF2-40B4-BE49-F238E27FC236}">
                <a16:creationId xmlns:a16="http://schemas.microsoft.com/office/drawing/2014/main" id="{937DA858-79A8-B56D-FF64-6AD3FFD5FEA7}"/>
              </a:ext>
            </a:extLst>
          </p:cNvPr>
          <p:cNvGrpSpPr/>
          <p:nvPr/>
        </p:nvGrpSpPr>
        <p:grpSpPr>
          <a:xfrm>
            <a:off x="9537016" y="5347894"/>
            <a:ext cx="1663673" cy="1200090"/>
            <a:chOff x="11022035" y="3798326"/>
            <a:chExt cx="513293" cy="474080"/>
          </a:xfrm>
          <a:solidFill>
            <a:schemeClr val="accent4">
              <a:lumMod val="60000"/>
              <a:lumOff val="40000"/>
            </a:schemeClr>
          </a:solidFill>
        </p:grpSpPr>
        <p:sp>
          <p:nvSpPr>
            <p:cNvPr id="43" name="Freeform: Shape 21">
              <a:extLst>
                <a:ext uri="{FF2B5EF4-FFF2-40B4-BE49-F238E27FC236}">
                  <a16:creationId xmlns:a16="http://schemas.microsoft.com/office/drawing/2014/main" id="{2586DDD8-E242-B36D-F9BD-69FA119A5F68}"/>
                </a:ext>
              </a:extLst>
            </p:cNvPr>
            <p:cNvSpPr/>
            <p:nvPr/>
          </p:nvSpPr>
          <p:spPr>
            <a:xfrm>
              <a:off x="1111261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4" name="Freeform: Shape 22">
              <a:extLst>
                <a:ext uri="{FF2B5EF4-FFF2-40B4-BE49-F238E27FC236}">
                  <a16:creationId xmlns:a16="http://schemas.microsoft.com/office/drawing/2014/main" id="{D5B6CEA3-F869-DB35-64AB-936CC6E6F232}"/>
                </a:ext>
              </a:extLst>
            </p:cNvPr>
            <p:cNvSpPr/>
            <p:nvPr/>
          </p:nvSpPr>
          <p:spPr>
            <a:xfrm>
              <a:off x="11022035" y="3965649"/>
              <a:ext cx="513293" cy="306757"/>
            </a:xfrm>
            <a:custGeom>
              <a:avLst/>
              <a:gdLst>
                <a:gd name="connsiteX0" fmla="*/ 45291 w 513293"/>
                <a:gd name="connsiteY0" fmla="*/ 41831 h 306757"/>
                <a:gd name="connsiteX1" fmla="*/ 468002 w 513293"/>
                <a:gd name="connsiteY1" fmla="*/ 41831 h 306757"/>
                <a:gd name="connsiteX2" fmla="*/ 468002 w 513293"/>
                <a:gd name="connsiteY2" fmla="*/ 264927 h 306757"/>
                <a:gd name="connsiteX3" fmla="*/ 45291 w 513293"/>
                <a:gd name="connsiteY3" fmla="*/ 264927 h 306757"/>
                <a:gd name="connsiteX4" fmla="*/ 45291 w 513293"/>
                <a:gd name="connsiteY4" fmla="*/ 41831 h 306757"/>
                <a:gd name="connsiteX5" fmla="*/ 0 w 513293"/>
                <a:gd name="connsiteY5" fmla="*/ 306758 h 306757"/>
                <a:gd name="connsiteX6" fmla="*/ 513293 w 513293"/>
                <a:gd name="connsiteY6" fmla="*/ 306758 h 306757"/>
                <a:gd name="connsiteX7" fmla="*/ 513293 w 513293"/>
                <a:gd name="connsiteY7" fmla="*/ 0 h 306757"/>
                <a:gd name="connsiteX8" fmla="*/ 0 w 513293"/>
                <a:gd name="connsiteY8" fmla="*/ 0 h 306757"/>
                <a:gd name="connsiteX9" fmla="*/ 0 w 513293"/>
                <a:gd name="connsiteY9" fmla="*/ 306758 h 30675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3293" h="306757">
                  <a:moveTo>
                    <a:pt x="45291" y="41831"/>
                  </a:moveTo>
                  <a:lnTo>
                    <a:pt x="468002" y="41831"/>
                  </a:lnTo>
                  <a:lnTo>
                    <a:pt x="468002" y="264927"/>
                  </a:lnTo>
                  <a:lnTo>
                    <a:pt x="45291" y="264927"/>
                  </a:lnTo>
                  <a:lnTo>
                    <a:pt x="45291" y="41831"/>
                  </a:lnTo>
                  <a:close/>
                  <a:moveTo>
                    <a:pt x="0" y="306758"/>
                  </a:moveTo>
                  <a:lnTo>
                    <a:pt x="513293" y="306758"/>
                  </a:lnTo>
                  <a:lnTo>
                    <a:pt x="513293" y="0"/>
                  </a:lnTo>
                  <a:lnTo>
                    <a:pt x="0" y="0"/>
                  </a:lnTo>
                  <a:lnTo>
                    <a:pt x="0" y="306758"/>
                  </a:lnTo>
                  <a:close/>
                </a:path>
              </a:pathLst>
            </a:custGeom>
            <a:solidFill>
              <a:srgbClr val="92D050"/>
            </a:solidFill>
            <a:ln w="7541" cap="flat">
              <a:noFill/>
              <a:prstDash val="solid"/>
              <a:miter/>
            </a:ln>
          </p:spPr>
          <p:txBody>
            <a:bodyPr rtlCol="0" anchor="ctr"/>
            <a:lstStyle/>
            <a:p>
              <a:pPr marL="0" marR="0" lvl="0" indent="0" algn="ctr" defTabSz="914377" rtl="0" eaLnBrk="1" fontAlgn="auto" latinLnBrk="0" hangingPunct="1">
                <a:lnSpc>
                  <a:spcPct val="100000"/>
                </a:lnSpc>
                <a:spcBef>
                  <a:spcPts val="0"/>
                </a:spcBef>
                <a:spcAft>
                  <a:spcPts val="0"/>
                </a:spcAft>
                <a:buClrTx/>
                <a:buSzTx/>
                <a:buFontTx/>
                <a:buNone/>
                <a:tabLst/>
                <a:defRPr/>
              </a:pPr>
              <a:r>
                <a:rPr lang="en-US" sz="2000" dirty="0">
                  <a:solidFill>
                    <a:srgbClr val="FFFFFF"/>
                  </a:solidFill>
                  <a:latin typeface="Segoe UI"/>
                  <a:cs typeface="Arial"/>
                  <a:sym typeface="Arial"/>
                </a:rPr>
                <a:t>Futuro</a:t>
              </a:r>
              <a:endParaRPr kumimoji="0" lang="en-US" sz="2000" b="0" i="0" u="none" strike="noStrike" kern="1200" cap="none" spc="0" normalizeH="0" baseline="0" noProof="0" dirty="0">
                <a:ln>
                  <a:noFill/>
                </a:ln>
                <a:solidFill>
                  <a:srgbClr val="FFFFFF"/>
                </a:solidFill>
                <a:effectLst/>
                <a:uLnTx/>
                <a:uFillTx/>
                <a:latin typeface="Segoe UI"/>
                <a:ea typeface="+mn-ea"/>
                <a:cs typeface="Arial"/>
                <a:sym typeface="Arial"/>
              </a:endParaRPr>
            </a:p>
          </p:txBody>
        </p:sp>
        <p:sp>
          <p:nvSpPr>
            <p:cNvPr id="45" name="Freeform: Shape 23">
              <a:extLst>
                <a:ext uri="{FF2B5EF4-FFF2-40B4-BE49-F238E27FC236}">
                  <a16:creationId xmlns:a16="http://schemas.microsoft.com/office/drawing/2014/main" id="{30A52848-A4ED-4E5C-A46F-79A03032DA9E}"/>
                </a:ext>
              </a:extLst>
            </p:cNvPr>
            <p:cNvSpPr/>
            <p:nvPr/>
          </p:nvSpPr>
          <p:spPr>
            <a:xfrm>
              <a:off x="11399457" y="3798326"/>
              <a:ext cx="45290" cy="83661"/>
            </a:xfrm>
            <a:custGeom>
              <a:avLst/>
              <a:gdLst>
                <a:gd name="connsiteX0" fmla="*/ 22645 w 45290"/>
                <a:gd name="connsiteY0" fmla="*/ 83661 h 83661"/>
                <a:gd name="connsiteX1" fmla="*/ 45291 w 45290"/>
                <a:gd name="connsiteY1" fmla="*/ 62746 h 83661"/>
                <a:gd name="connsiteX2" fmla="*/ 45291 w 45290"/>
                <a:gd name="connsiteY2" fmla="*/ 20915 h 83661"/>
                <a:gd name="connsiteX3" fmla="*/ 22645 w 45290"/>
                <a:gd name="connsiteY3" fmla="*/ 0 h 83661"/>
                <a:gd name="connsiteX4" fmla="*/ 0 w 45290"/>
                <a:gd name="connsiteY4" fmla="*/ 20915 h 83661"/>
                <a:gd name="connsiteX5" fmla="*/ 0 w 45290"/>
                <a:gd name="connsiteY5" fmla="*/ 62746 h 83661"/>
                <a:gd name="connsiteX6" fmla="*/ 22645 w 45290"/>
                <a:gd name="connsiteY6" fmla="*/ 83661 h 836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5290" h="83661">
                  <a:moveTo>
                    <a:pt x="22645" y="83661"/>
                  </a:moveTo>
                  <a:cubicBezTo>
                    <a:pt x="35478" y="83661"/>
                    <a:pt x="45291" y="74598"/>
                    <a:pt x="45291" y="62746"/>
                  </a:cubicBezTo>
                  <a:lnTo>
                    <a:pt x="45291" y="20915"/>
                  </a:lnTo>
                  <a:cubicBezTo>
                    <a:pt x="45291" y="9063"/>
                    <a:pt x="35478" y="0"/>
                    <a:pt x="22645" y="0"/>
                  </a:cubicBezTo>
                  <a:cubicBezTo>
                    <a:pt x="9813" y="0"/>
                    <a:pt x="0" y="9063"/>
                    <a:pt x="0" y="20915"/>
                  </a:cubicBezTo>
                  <a:lnTo>
                    <a:pt x="0" y="62746"/>
                  </a:lnTo>
                  <a:cubicBezTo>
                    <a:pt x="0" y="74598"/>
                    <a:pt x="9813" y="83661"/>
                    <a:pt x="22645" y="83661"/>
                  </a:cubicBez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sp>
          <p:nvSpPr>
            <p:cNvPr id="46" name="Freeform: Shape 24">
              <a:extLst>
                <a:ext uri="{FF2B5EF4-FFF2-40B4-BE49-F238E27FC236}">
                  <a16:creationId xmlns:a16="http://schemas.microsoft.com/office/drawing/2014/main" id="{4AB142B5-2CA6-0A02-B082-E281A4BA9ED2}"/>
                </a:ext>
              </a:extLst>
            </p:cNvPr>
            <p:cNvSpPr/>
            <p:nvPr/>
          </p:nvSpPr>
          <p:spPr>
            <a:xfrm>
              <a:off x="11022035" y="3840157"/>
              <a:ext cx="513293" cy="97604"/>
            </a:xfrm>
            <a:custGeom>
              <a:avLst/>
              <a:gdLst>
                <a:gd name="connsiteX0" fmla="*/ 452906 w 513293"/>
                <a:gd name="connsiteY0" fmla="*/ 0 h 97604"/>
                <a:gd name="connsiteX1" fmla="*/ 452906 w 513293"/>
                <a:gd name="connsiteY1" fmla="*/ 20915 h 97604"/>
                <a:gd name="connsiteX2" fmla="*/ 400067 w 513293"/>
                <a:gd name="connsiteY2" fmla="*/ 69718 h 97604"/>
                <a:gd name="connsiteX3" fmla="*/ 347228 w 513293"/>
                <a:gd name="connsiteY3" fmla="*/ 20915 h 97604"/>
                <a:gd name="connsiteX4" fmla="*/ 347228 w 513293"/>
                <a:gd name="connsiteY4" fmla="*/ 0 h 97604"/>
                <a:gd name="connsiteX5" fmla="*/ 166065 w 513293"/>
                <a:gd name="connsiteY5" fmla="*/ 0 h 97604"/>
                <a:gd name="connsiteX6" fmla="*/ 166065 w 513293"/>
                <a:gd name="connsiteY6" fmla="*/ 20915 h 97604"/>
                <a:gd name="connsiteX7" fmla="*/ 113226 w 513293"/>
                <a:gd name="connsiteY7" fmla="*/ 69718 h 97604"/>
                <a:gd name="connsiteX8" fmla="*/ 60387 w 513293"/>
                <a:gd name="connsiteY8" fmla="*/ 20915 h 97604"/>
                <a:gd name="connsiteX9" fmla="*/ 60387 w 513293"/>
                <a:gd name="connsiteY9" fmla="*/ 0 h 97604"/>
                <a:gd name="connsiteX10" fmla="*/ 0 w 513293"/>
                <a:gd name="connsiteY10" fmla="*/ 0 h 97604"/>
                <a:gd name="connsiteX11" fmla="*/ 0 w 513293"/>
                <a:gd name="connsiteY11" fmla="*/ 97605 h 97604"/>
                <a:gd name="connsiteX12" fmla="*/ 513293 w 513293"/>
                <a:gd name="connsiteY12" fmla="*/ 97605 h 97604"/>
                <a:gd name="connsiteX13" fmla="*/ 513293 w 513293"/>
                <a:gd name="connsiteY13" fmla="*/ 0 h 97604"/>
                <a:gd name="connsiteX14" fmla="*/ 452906 w 513293"/>
                <a:gd name="connsiteY14" fmla="*/ 0 h 9760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513293" h="97604">
                  <a:moveTo>
                    <a:pt x="452906" y="0"/>
                  </a:moveTo>
                  <a:lnTo>
                    <a:pt x="452906" y="20915"/>
                  </a:lnTo>
                  <a:cubicBezTo>
                    <a:pt x="452906" y="48105"/>
                    <a:pt x="429506" y="69718"/>
                    <a:pt x="400067" y="69718"/>
                  </a:cubicBezTo>
                  <a:cubicBezTo>
                    <a:pt x="370628" y="69718"/>
                    <a:pt x="347228" y="48105"/>
                    <a:pt x="347228" y="20915"/>
                  </a:cubicBezTo>
                  <a:lnTo>
                    <a:pt x="347228" y="0"/>
                  </a:lnTo>
                  <a:lnTo>
                    <a:pt x="166065" y="0"/>
                  </a:lnTo>
                  <a:lnTo>
                    <a:pt x="166065" y="20915"/>
                  </a:lnTo>
                  <a:cubicBezTo>
                    <a:pt x="166065" y="48105"/>
                    <a:pt x="142665" y="69718"/>
                    <a:pt x="113226" y="69718"/>
                  </a:cubicBezTo>
                  <a:cubicBezTo>
                    <a:pt x="83788" y="69718"/>
                    <a:pt x="60387" y="48105"/>
                    <a:pt x="60387" y="20915"/>
                  </a:cubicBezTo>
                  <a:lnTo>
                    <a:pt x="60387" y="0"/>
                  </a:lnTo>
                  <a:lnTo>
                    <a:pt x="0" y="0"/>
                  </a:lnTo>
                  <a:lnTo>
                    <a:pt x="0" y="97605"/>
                  </a:lnTo>
                  <a:lnTo>
                    <a:pt x="513293" y="97605"/>
                  </a:lnTo>
                  <a:lnTo>
                    <a:pt x="513293" y="0"/>
                  </a:lnTo>
                  <a:lnTo>
                    <a:pt x="452906" y="0"/>
                  </a:lnTo>
                  <a:close/>
                </a:path>
              </a:pathLst>
            </a:custGeom>
            <a:solidFill>
              <a:srgbClr val="92D050"/>
            </a:solidFill>
            <a:ln w="7541" cap="flat">
              <a:noFill/>
              <a:prstDash val="solid"/>
              <a:miter/>
            </a:ln>
          </p:spPr>
          <p:txBody>
            <a:bodyPr rtlCol="0" anchor="ctr"/>
            <a:lstStyle/>
            <a:p>
              <a:pPr marL="0" marR="0" lvl="0" indent="0" algn="l" defTabSz="914377" rtl="0" eaLnBrk="1" fontAlgn="auto" latinLnBrk="0" hangingPunct="1">
                <a:lnSpc>
                  <a:spcPct val="100000"/>
                </a:lnSpc>
                <a:spcBef>
                  <a:spcPts val="0"/>
                </a:spcBef>
                <a:spcAft>
                  <a:spcPts val="0"/>
                </a:spcAft>
                <a:buClrTx/>
                <a:buSzTx/>
                <a:buFontTx/>
                <a:buNone/>
                <a:tabLst/>
                <a:defRPr/>
              </a:pPr>
              <a:endParaRPr kumimoji="0" lang="en-US" sz="1400" b="0" i="0" u="none" strike="noStrike" kern="1200" cap="none" spc="0" normalizeH="0" baseline="0" noProof="0">
                <a:ln>
                  <a:noFill/>
                </a:ln>
                <a:solidFill>
                  <a:srgbClr val="0078D4">
                    <a:lumMod val="60000"/>
                    <a:lumOff val="40000"/>
                  </a:srgbClr>
                </a:solidFill>
                <a:effectLst/>
                <a:uLnTx/>
                <a:uFillTx/>
                <a:latin typeface="Segoe UI"/>
                <a:ea typeface="+mn-ea"/>
                <a:cs typeface="Arial"/>
                <a:sym typeface="Arial"/>
              </a:endParaRPr>
            </a:p>
          </p:txBody>
        </p:sp>
      </p:grpSp>
      <p:sp>
        <p:nvSpPr>
          <p:cNvPr id="47" name="Text Placeholder 7">
            <a:extLst>
              <a:ext uri="{FF2B5EF4-FFF2-40B4-BE49-F238E27FC236}">
                <a16:creationId xmlns:a16="http://schemas.microsoft.com/office/drawing/2014/main" id="{96DF8CC5-97C7-CB1B-16C8-67EAE1E20838}"/>
              </a:ext>
            </a:extLst>
          </p:cNvPr>
          <p:cNvSpPr txBox="1">
            <a:spLocks/>
          </p:cNvSpPr>
          <p:nvPr/>
        </p:nvSpPr>
        <p:spPr>
          <a:xfrm>
            <a:off x="3157209" y="5741663"/>
            <a:ext cx="6086218" cy="800219"/>
          </a:xfrm>
          <a:prstGeom prst="rect">
            <a:avLst/>
          </a:prstGeom>
        </p:spPr>
        <p:txBody>
          <a:bodyPr/>
          <a:lstStyle>
            <a:lvl1pPr marL="0" marR="0" indent="0" algn="l" defTabSz="932742" rtl="0" eaLnBrk="1" fontAlgn="auto" latinLnBrk="0" hangingPunct="1">
              <a:lnSpc>
                <a:spcPct val="100000"/>
              </a:lnSpc>
              <a:spcBef>
                <a:spcPts val="1800"/>
              </a:spcBef>
              <a:spcAft>
                <a:spcPts val="0"/>
              </a:spcAft>
              <a:buClrTx/>
              <a:buSzPct val="90000"/>
              <a:buFont typeface="Wingdings" panose="05000000000000000000" pitchFamily="2" charset="2"/>
              <a:buNone/>
              <a:tabLst/>
              <a:defRPr sz="2400" kern="1200" spc="0" baseline="0">
                <a:solidFill>
                  <a:schemeClr val="accent1">
                    <a:lumMod val="60000"/>
                    <a:lumOff val="40000"/>
                  </a:schemeClr>
                </a:solidFill>
                <a:latin typeface="+mn-lt"/>
                <a:ea typeface="+mn-ea"/>
                <a:cs typeface="Segoe UI" panose="020B0502040204020203" pitchFamily="34" charset="0"/>
              </a:defRPr>
            </a:lvl1pPr>
            <a:lvl2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800" kern="1200" spc="0" baseline="0">
                <a:gradFill>
                  <a:gsLst>
                    <a:gs pos="1250">
                      <a:schemeClr val="tx1"/>
                    </a:gs>
                    <a:gs pos="100000">
                      <a:schemeClr val="tx1"/>
                    </a:gs>
                  </a:gsLst>
                  <a:lin ang="5400000" scaled="0"/>
                </a:gradFill>
                <a:latin typeface="+mn-lt"/>
                <a:ea typeface="+mn-ea"/>
                <a:cs typeface="+mn-cs"/>
              </a:defRPr>
            </a:lvl2pPr>
            <a:lvl3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400" kern="1200" spc="0" baseline="0">
                <a:gradFill>
                  <a:gsLst>
                    <a:gs pos="1250">
                      <a:schemeClr val="tx1"/>
                    </a:gs>
                    <a:gs pos="100000">
                      <a:schemeClr val="tx1"/>
                    </a:gs>
                  </a:gsLst>
                  <a:lin ang="5400000" scaled="0"/>
                </a:gradFill>
                <a:latin typeface="+mn-lt"/>
                <a:ea typeface="+mn-ea"/>
                <a:cs typeface="+mn-cs"/>
              </a:defRPr>
            </a:lvl3pPr>
            <a:lvl4pPr marL="0" marR="0" indent="0" algn="l" defTabSz="932742" rtl="0" eaLnBrk="1" fontAlgn="auto" latinLnBrk="0" hangingPunct="1">
              <a:lnSpc>
                <a:spcPct val="100000"/>
              </a:lnSpc>
              <a:spcBef>
                <a:spcPts val="600"/>
              </a:spcBef>
              <a:spcAft>
                <a:spcPts val="600"/>
              </a:spcAft>
              <a:buClrTx/>
              <a:buSzPct val="90000"/>
              <a:buFont typeface="Wingdings" panose="05000000000000000000" pitchFamily="2" charset="2"/>
              <a:buNone/>
              <a:tabLst/>
              <a:defRPr sz="1200" kern="0" cap="all" spc="100" baseline="0">
                <a:solidFill>
                  <a:schemeClr val="accent1">
                    <a:lumMod val="60000"/>
                    <a:lumOff val="40000"/>
                  </a:schemeClr>
                </a:solidFill>
                <a:latin typeface="+mn-lt"/>
                <a:ea typeface="+mn-ea"/>
                <a:cs typeface="+mn-cs"/>
              </a:defRPr>
            </a:lvl4pPr>
            <a:lvl5pPr marL="0" marR="0" indent="0" algn="l" defTabSz="932742" rtl="0" eaLnBrk="1" fontAlgn="auto" latinLnBrk="0" hangingPunct="1">
              <a:lnSpc>
                <a:spcPct val="100000"/>
              </a:lnSpc>
              <a:spcBef>
                <a:spcPts val="0"/>
              </a:spcBef>
              <a:spcAft>
                <a:spcPts val="600"/>
              </a:spcAft>
              <a:buClrTx/>
              <a:buSzPct val="90000"/>
              <a:buFont typeface="Wingdings" panose="05000000000000000000" pitchFamily="2" charset="2"/>
              <a:buNone/>
              <a:tabLst/>
              <a:defRPr sz="1200" kern="1200" spc="0" baseline="0">
                <a:gradFill>
                  <a:gsLst>
                    <a:gs pos="1250">
                      <a:schemeClr val="tx1"/>
                    </a:gs>
                    <a:gs pos="100000">
                      <a:schemeClr val="tx1"/>
                    </a:gs>
                  </a:gsLst>
                  <a:lin ang="5400000" scaled="0"/>
                </a:gradFill>
                <a:latin typeface="+mn-lt"/>
                <a:ea typeface="+mn-ea"/>
                <a:cs typeface="+mn-cs"/>
              </a:defRPr>
            </a:lvl5pPr>
            <a:lvl6pPr marL="2565040"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3031412"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97783"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964155" indent="-233186" algn="l" defTabSz="932742"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marR="0" lvl="0" indent="0" algn="r" defTabSz="932719" rtl="0" eaLnBrk="1" fontAlgn="auto" latinLnBrk="0" hangingPunct="1">
              <a:lnSpc>
                <a:spcPct val="100000"/>
              </a:lnSpc>
              <a:spcBef>
                <a:spcPts val="1800"/>
              </a:spcBef>
              <a:spcAft>
                <a:spcPts val="0"/>
              </a:spcAft>
              <a:buClrTx/>
              <a:buSzPct val="90000"/>
              <a:buFont typeface="Wingdings" panose="05000000000000000000" pitchFamily="2" charset="2"/>
              <a:buNone/>
              <a:tabLst/>
              <a:defRPr/>
            </a:pPr>
            <a:r>
              <a:rPr lang="en-US" sz="3200" dirty="0">
                <a:solidFill>
                  <a:srgbClr val="92D050"/>
                </a:solidFill>
                <a:latin typeface="Segoe UI"/>
                <a:sym typeface="Arial"/>
              </a:rPr>
              <a:t>Semantic Kernel</a:t>
            </a:r>
            <a:endParaRPr kumimoji="0" lang="en-US" sz="3200" b="0" i="0" u="none" strike="noStrike" kern="1200" cap="none" spc="0" normalizeH="0" baseline="0" noProof="0" dirty="0">
              <a:ln>
                <a:noFill/>
              </a:ln>
              <a:solidFill>
                <a:srgbClr val="92D050"/>
              </a:solidFill>
              <a:effectLst/>
              <a:uLnTx/>
              <a:uFillTx/>
              <a:latin typeface="Segoe UI"/>
              <a:ea typeface="+mn-ea"/>
              <a:cs typeface="Segoe UI" panose="020B0502040204020203" pitchFamily="34" charset="0"/>
              <a:sym typeface="Arial"/>
            </a:endParaRPr>
          </a:p>
        </p:txBody>
      </p:sp>
      <p:sp>
        <p:nvSpPr>
          <p:cNvPr id="49" name="Title 5">
            <a:extLst>
              <a:ext uri="{FF2B5EF4-FFF2-40B4-BE49-F238E27FC236}">
                <a16:creationId xmlns:a16="http://schemas.microsoft.com/office/drawing/2014/main" id="{14FD8291-A73F-7DA9-F24C-DD091E82911B}"/>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Timeline</a:t>
            </a:r>
            <a:endParaRPr lang="es-ES" dirty="0">
              <a:solidFill>
                <a:srgbClr val="49C5B1"/>
              </a:solidFill>
              <a:latin typeface="+mn-lt"/>
            </a:endParaRPr>
          </a:p>
        </p:txBody>
      </p:sp>
    </p:spTree>
    <p:extLst>
      <p:ext uri="{BB962C8B-B14F-4D97-AF65-F5344CB8AC3E}">
        <p14:creationId xmlns:p14="http://schemas.microsoft.com/office/powerpoint/2010/main" val="988716414"/>
      </p:ext>
    </p:extLst>
  </p:cSld>
  <p:clrMapOvr>
    <a:masterClrMapping/>
  </p:clrMapOvr>
  <p:transition>
    <p:fade/>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upo 28">
            <a:extLst>
              <a:ext uri="{FF2B5EF4-FFF2-40B4-BE49-F238E27FC236}">
                <a16:creationId xmlns:a16="http://schemas.microsoft.com/office/drawing/2014/main" id="{52534DF1-071B-26D1-9AC0-5BF9B53DC990}"/>
              </a:ext>
            </a:extLst>
          </p:cNvPr>
          <p:cNvGrpSpPr/>
          <p:nvPr/>
        </p:nvGrpSpPr>
        <p:grpSpPr>
          <a:xfrm>
            <a:off x="737533" y="944494"/>
            <a:ext cx="9875605" cy="5415061"/>
            <a:chOff x="347241" y="721469"/>
            <a:chExt cx="9875605" cy="5415061"/>
          </a:xfrm>
        </p:grpSpPr>
        <p:sp>
          <p:nvSpPr>
            <p:cNvPr id="9" name="CuadroTexto 8">
              <a:extLst>
                <a:ext uri="{FF2B5EF4-FFF2-40B4-BE49-F238E27FC236}">
                  <a16:creationId xmlns:a16="http://schemas.microsoft.com/office/drawing/2014/main" id="{6D573D64-CF99-B919-94B4-38934A13BE21}"/>
                </a:ext>
              </a:extLst>
            </p:cNvPr>
            <p:cNvSpPr txBox="1"/>
            <p:nvPr/>
          </p:nvSpPr>
          <p:spPr>
            <a:xfrm>
              <a:off x="347241" y="4988689"/>
              <a:ext cx="65" cy="307777"/>
            </a:xfrm>
            <a:prstGeom prst="rect">
              <a:avLst/>
            </a:prstGeom>
            <a:noFill/>
          </p:spPr>
          <p:txBody>
            <a:bodyPr wrap="none" lIns="0" tIns="0" rIns="0" bIns="0" rtlCol="0">
              <a:spAutoFit/>
            </a:bodyPr>
            <a:lstStyle/>
            <a:p>
              <a:pPr algn="l"/>
              <a:endParaRPr lang="es-ES" sz="2000" dirty="0"/>
            </a:p>
          </p:txBody>
        </p:sp>
        <p:pic>
          <p:nvPicPr>
            <p:cNvPr id="10" name="Picture 4">
              <a:extLst>
                <a:ext uri="{FF2B5EF4-FFF2-40B4-BE49-F238E27FC236}">
                  <a16:creationId xmlns:a16="http://schemas.microsoft.com/office/drawing/2014/main" id="{08F7A706-9949-B901-1E20-E97BC55832F4}"/>
                </a:ext>
              </a:extLst>
            </p:cNvP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394400" y="721469"/>
              <a:ext cx="8828446" cy="5415061"/>
            </a:xfrm>
            <a:prstGeom prst="rect">
              <a:avLst/>
            </a:prstGeom>
            <a:noFill/>
            <a:extLst>
              <a:ext uri="{909E8E84-426E-40DD-AFC4-6F175D3DCCD1}">
                <a14:hiddenFill xmlns:a14="http://schemas.microsoft.com/office/drawing/2010/main">
                  <a:solidFill>
                    <a:srgbClr val="FFFFFF"/>
                  </a:solidFill>
                </a14:hiddenFill>
              </a:ext>
            </a:extLst>
          </p:spPr>
        </p:pic>
        <p:pic>
          <p:nvPicPr>
            <p:cNvPr id="13" name="Imagen 12">
              <a:extLst>
                <a:ext uri="{FF2B5EF4-FFF2-40B4-BE49-F238E27FC236}">
                  <a16:creationId xmlns:a16="http://schemas.microsoft.com/office/drawing/2014/main" id="{B72F0BE8-1110-E48E-A403-C981C2F3249E}"/>
                </a:ext>
              </a:extLst>
            </p:cNvPr>
            <p:cNvPicPr>
              <a:picLocks noChangeAspect="1"/>
            </p:cNvPicPr>
            <p:nvPr/>
          </p:nvPicPr>
          <p:blipFill>
            <a:blip r:embed="rId4"/>
            <a:stretch>
              <a:fillRect/>
            </a:stretch>
          </p:blipFill>
          <p:spPr>
            <a:xfrm>
              <a:off x="6353481" y="858798"/>
              <a:ext cx="814601" cy="374976"/>
            </a:xfrm>
            <a:prstGeom prst="rect">
              <a:avLst/>
            </a:prstGeom>
          </p:spPr>
        </p:pic>
        <p:pic>
          <p:nvPicPr>
            <p:cNvPr id="15" name="Imagen 14">
              <a:extLst>
                <a:ext uri="{FF2B5EF4-FFF2-40B4-BE49-F238E27FC236}">
                  <a16:creationId xmlns:a16="http://schemas.microsoft.com/office/drawing/2014/main" id="{70D757CC-F7B4-F609-7555-EDA4AC3E2D92}"/>
                </a:ext>
              </a:extLst>
            </p:cNvPr>
            <p:cNvPicPr>
              <a:picLocks noChangeAspect="1"/>
            </p:cNvPicPr>
            <p:nvPr/>
          </p:nvPicPr>
          <p:blipFill>
            <a:blip r:embed="rId4"/>
            <a:stretch>
              <a:fillRect/>
            </a:stretch>
          </p:blipFill>
          <p:spPr>
            <a:xfrm>
              <a:off x="5530910" y="2487980"/>
              <a:ext cx="2196885" cy="513354"/>
            </a:xfrm>
            <a:prstGeom prst="rect">
              <a:avLst/>
            </a:prstGeom>
          </p:spPr>
        </p:pic>
        <p:sp>
          <p:nvSpPr>
            <p:cNvPr id="11" name="CuadroTexto 10">
              <a:extLst>
                <a:ext uri="{FF2B5EF4-FFF2-40B4-BE49-F238E27FC236}">
                  <a16:creationId xmlns:a16="http://schemas.microsoft.com/office/drawing/2014/main" id="{468650ED-3C00-1CAC-52AA-864C501FD8B8}"/>
                </a:ext>
              </a:extLst>
            </p:cNvPr>
            <p:cNvSpPr txBox="1"/>
            <p:nvPr/>
          </p:nvSpPr>
          <p:spPr>
            <a:xfrm>
              <a:off x="6353480" y="864442"/>
              <a:ext cx="814601" cy="369332"/>
            </a:xfrm>
            <a:prstGeom prst="rect">
              <a:avLst/>
            </a:prstGeom>
            <a:noFill/>
          </p:spPr>
          <p:txBody>
            <a:bodyPr wrap="square" lIns="0" tIns="0" rIns="0" bIns="0" rtlCol="0">
              <a:spAutoFit/>
            </a:bodyPr>
            <a:lstStyle/>
            <a:p>
              <a:pPr algn="l"/>
              <a:r>
                <a:rPr lang="es-ES" sz="2400" dirty="0"/>
                <a:t>APPS</a:t>
              </a:r>
            </a:p>
          </p:txBody>
        </p:sp>
        <p:pic>
          <p:nvPicPr>
            <p:cNvPr id="19" name="Imagen 18">
              <a:extLst>
                <a:ext uri="{FF2B5EF4-FFF2-40B4-BE49-F238E27FC236}">
                  <a16:creationId xmlns:a16="http://schemas.microsoft.com/office/drawing/2014/main" id="{977D9E20-3916-3274-44C4-764A6DE327F0}"/>
                </a:ext>
              </a:extLst>
            </p:cNvPr>
            <p:cNvPicPr>
              <a:picLocks noChangeAspect="1"/>
            </p:cNvPicPr>
            <p:nvPr/>
          </p:nvPicPr>
          <p:blipFill>
            <a:blip r:embed="rId4"/>
            <a:stretch>
              <a:fillRect/>
            </a:stretch>
          </p:blipFill>
          <p:spPr>
            <a:xfrm>
              <a:off x="1510670" y="2156859"/>
              <a:ext cx="600159" cy="2544279"/>
            </a:xfrm>
            <a:prstGeom prst="rect">
              <a:avLst/>
            </a:prstGeom>
          </p:spPr>
        </p:pic>
        <p:sp>
          <p:nvSpPr>
            <p:cNvPr id="20" name="CuadroTexto 19">
              <a:extLst>
                <a:ext uri="{FF2B5EF4-FFF2-40B4-BE49-F238E27FC236}">
                  <a16:creationId xmlns:a16="http://schemas.microsoft.com/office/drawing/2014/main" id="{7ED43ABA-EB3A-C71D-4A48-55815A680B79}"/>
                </a:ext>
              </a:extLst>
            </p:cNvPr>
            <p:cNvSpPr txBox="1"/>
            <p:nvPr/>
          </p:nvSpPr>
          <p:spPr>
            <a:xfrm>
              <a:off x="5538879" y="2521433"/>
              <a:ext cx="2196885" cy="369332"/>
            </a:xfrm>
            <a:prstGeom prst="rect">
              <a:avLst/>
            </a:prstGeom>
            <a:noFill/>
          </p:spPr>
          <p:txBody>
            <a:bodyPr wrap="square" lIns="0" tIns="0" rIns="0" bIns="0" rtlCol="0">
              <a:spAutoFit/>
            </a:bodyPr>
            <a:lstStyle/>
            <a:p>
              <a:pPr algn="ctr"/>
              <a:r>
                <a:rPr lang="es-ES" sz="2400" dirty="0"/>
                <a:t>FRAMEWORK</a:t>
              </a:r>
            </a:p>
          </p:txBody>
        </p:sp>
        <p:sp>
          <p:nvSpPr>
            <p:cNvPr id="21" name="CuadroTexto 20">
              <a:extLst>
                <a:ext uri="{FF2B5EF4-FFF2-40B4-BE49-F238E27FC236}">
                  <a16:creationId xmlns:a16="http://schemas.microsoft.com/office/drawing/2014/main" id="{81E192D7-C9EE-7FA5-F13C-CBE106E74B2F}"/>
                </a:ext>
              </a:extLst>
            </p:cNvPr>
            <p:cNvSpPr txBox="1"/>
            <p:nvPr/>
          </p:nvSpPr>
          <p:spPr>
            <a:xfrm rot="16200000">
              <a:off x="57798" y="3330409"/>
              <a:ext cx="3752667" cy="369332"/>
            </a:xfrm>
            <a:prstGeom prst="rect">
              <a:avLst/>
            </a:prstGeom>
            <a:noFill/>
          </p:spPr>
          <p:txBody>
            <a:bodyPr wrap="square" lIns="0" tIns="0" rIns="0" bIns="0" rtlCol="0">
              <a:spAutoFit/>
            </a:bodyPr>
            <a:lstStyle/>
            <a:p>
              <a:pPr algn="ctr"/>
              <a:r>
                <a:rPr lang="es-ES" sz="2400" dirty="0"/>
                <a:t>DEVELOPER TOOLS</a:t>
              </a:r>
            </a:p>
          </p:txBody>
        </p:sp>
        <p:pic>
          <p:nvPicPr>
            <p:cNvPr id="24" name="Imagen 23">
              <a:extLst>
                <a:ext uri="{FF2B5EF4-FFF2-40B4-BE49-F238E27FC236}">
                  <a16:creationId xmlns:a16="http://schemas.microsoft.com/office/drawing/2014/main" id="{D43BB1B9-BCBB-D9BB-0CD5-EBD3E0A7BE31}"/>
                </a:ext>
              </a:extLst>
            </p:cNvPr>
            <p:cNvPicPr>
              <a:picLocks noChangeAspect="1"/>
            </p:cNvPicPr>
            <p:nvPr/>
          </p:nvPicPr>
          <p:blipFill>
            <a:blip r:embed="rId5"/>
            <a:stretch>
              <a:fillRect/>
            </a:stretch>
          </p:blipFill>
          <p:spPr>
            <a:xfrm>
              <a:off x="7168080" y="3224182"/>
              <a:ext cx="2196885" cy="409632"/>
            </a:xfrm>
            <a:prstGeom prst="rect">
              <a:avLst/>
            </a:prstGeom>
          </p:spPr>
        </p:pic>
        <p:sp>
          <p:nvSpPr>
            <p:cNvPr id="22" name="CuadroTexto 21">
              <a:extLst>
                <a:ext uri="{FF2B5EF4-FFF2-40B4-BE49-F238E27FC236}">
                  <a16:creationId xmlns:a16="http://schemas.microsoft.com/office/drawing/2014/main" id="{CA9287A0-8C17-6F18-FC6B-62BC07A349D1}"/>
                </a:ext>
              </a:extLst>
            </p:cNvPr>
            <p:cNvSpPr txBox="1"/>
            <p:nvPr/>
          </p:nvSpPr>
          <p:spPr>
            <a:xfrm>
              <a:off x="6838453" y="3293483"/>
              <a:ext cx="2856138" cy="369332"/>
            </a:xfrm>
            <a:prstGeom prst="rect">
              <a:avLst/>
            </a:prstGeom>
            <a:noFill/>
          </p:spPr>
          <p:txBody>
            <a:bodyPr wrap="square" lIns="0" tIns="0" rIns="0" bIns="0" rtlCol="0">
              <a:spAutoFit/>
            </a:bodyPr>
            <a:lstStyle/>
            <a:p>
              <a:pPr algn="ctr"/>
              <a:r>
                <a:rPr lang="es-ES" sz="2400" dirty="0" err="1"/>
                <a:t>Your</a:t>
              </a:r>
              <a:r>
                <a:rPr lang="es-ES" sz="2400" dirty="0"/>
                <a:t> </a:t>
              </a:r>
              <a:r>
                <a:rPr lang="es-ES" sz="2400" dirty="0" err="1"/>
                <a:t>Extensions</a:t>
              </a:r>
              <a:endParaRPr lang="es-ES" sz="2400" dirty="0"/>
            </a:p>
          </p:txBody>
        </p:sp>
        <p:pic>
          <p:nvPicPr>
            <p:cNvPr id="27" name="Imagen 26">
              <a:extLst>
                <a:ext uri="{FF2B5EF4-FFF2-40B4-BE49-F238E27FC236}">
                  <a16:creationId xmlns:a16="http://schemas.microsoft.com/office/drawing/2014/main" id="{C3127B35-86F7-2EFA-ED49-29CEDC7E4048}"/>
                </a:ext>
              </a:extLst>
            </p:cNvPr>
            <p:cNvPicPr>
              <a:picLocks noChangeAspect="1"/>
            </p:cNvPicPr>
            <p:nvPr/>
          </p:nvPicPr>
          <p:blipFill>
            <a:blip r:embed="rId6"/>
            <a:stretch>
              <a:fillRect/>
            </a:stretch>
          </p:blipFill>
          <p:spPr>
            <a:xfrm flipH="1">
              <a:off x="7168078" y="1562562"/>
              <a:ext cx="2196883" cy="409632"/>
            </a:xfrm>
            <a:prstGeom prst="rect">
              <a:avLst/>
            </a:prstGeom>
          </p:spPr>
        </p:pic>
        <p:sp>
          <p:nvSpPr>
            <p:cNvPr id="25" name="CuadroTexto 24">
              <a:extLst>
                <a:ext uri="{FF2B5EF4-FFF2-40B4-BE49-F238E27FC236}">
                  <a16:creationId xmlns:a16="http://schemas.microsoft.com/office/drawing/2014/main" id="{255A458A-4AA8-F7A2-25FF-5E7CD9CE1A6F}"/>
                </a:ext>
              </a:extLst>
            </p:cNvPr>
            <p:cNvSpPr txBox="1"/>
            <p:nvPr/>
          </p:nvSpPr>
          <p:spPr>
            <a:xfrm>
              <a:off x="6838450" y="1533561"/>
              <a:ext cx="2856138" cy="369332"/>
            </a:xfrm>
            <a:prstGeom prst="rect">
              <a:avLst/>
            </a:prstGeom>
            <a:noFill/>
          </p:spPr>
          <p:txBody>
            <a:bodyPr wrap="square" lIns="0" tIns="0" rIns="0" bIns="0" rtlCol="0">
              <a:spAutoFit/>
            </a:bodyPr>
            <a:lstStyle/>
            <a:p>
              <a:pPr algn="ctr"/>
              <a:r>
                <a:rPr lang="es-ES" sz="2400" dirty="0" err="1"/>
                <a:t>Your</a:t>
              </a:r>
              <a:r>
                <a:rPr lang="es-ES" sz="2400" dirty="0"/>
                <a:t> App Here</a:t>
              </a:r>
            </a:p>
          </p:txBody>
        </p:sp>
      </p:grpSp>
      <p:sp>
        <p:nvSpPr>
          <p:cNvPr id="28" name="Title 5">
            <a:extLst>
              <a:ext uri="{FF2B5EF4-FFF2-40B4-BE49-F238E27FC236}">
                <a16:creationId xmlns:a16="http://schemas.microsoft.com/office/drawing/2014/main" id="{CF7136D7-F17A-8E79-B602-9B5FE557F44F}"/>
              </a:ext>
            </a:extLst>
          </p:cNvPr>
          <p:cNvSpPr txBox="1">
            <a:spLocks/>
          </p:cNvSpPr>
          <p:nvPr/>
        </p:nvSpPr>
        <p:spPr>
          <a:xfrm>
            <a:off x="409843" y="104686"/>
            <a:ext cx="11018520" cy="492443"/>
          </a:xfrm>
          <a:prstGeom prst="rect">
            <a:avLst/>
          </a:prstGeom>
        </p:spPr>
        <p:txBody>
          <a:bodyPr/>
          <a:lstStyle>
            <a:lvl1pPr algn="l" defTabSz="932742" rtl="0" eaLnBrk="1" latinLnBrk="0" hangingPunct="1">
              <a:lnSpc>
                <a:spcPct val="100000"/>
              </a:lnSpc>
              <a:spcBef>
                <a:spcPct val="0"/>
              </a:spcBef>
              <a:buNone/>
              <a:defRPr lang="en-US" sz="3600" b="0" kern="1200" cap="none" spc="-50" baseline="0" dirty="0" smtClean="0">
                <a:ln w="3175">
                  <a:noFill/>
                </a:ln>
                <a:solidFill>
                  <a:schemeClr val="tx1"/>
                </a:solidFill>
                <a:effectLst/>
                <a:latin typeface="+mj-lt"/>
                <a:ea typeface="+mn-ea"/>
                <a:cs typeface="Segoe UI" pitchFamily="34" charset="0"/>
              </a:defRPr>
            </a:lvl1pPr>
          </a:lstStyle>
          <a:p>
            <a:pPr algn="ctr"/>
            <a:r>
              <a:rPr lang="es-ES" dirty="0"/>
              <a:t>Arquitectura</a:t>
            </a:r>
            <a:endParaRPr lang="es-ES" dirty="0">
              <a:solidFill>
                <a:srgbClr val="49C5B1"/>
              </a:solidFill>
              <a:latin typeface="+mn-lt"/>
            </a:endParaRPr>
          </a:p>
        </p:txBody>
      </p:sp>
    </p:spTree>
    <p:extLst>
      <p:ext uri="{BB962C8B-B14F-4D97-AF65-F5344CB8AC3E}">
        <p14:creationId xmlns:p14="http://schemas.microsoft.com/office/powerpoint/2010/main" val="1903524800"/>
      </p:ext>
    </p:extLst>
  </p:cSld>
  <p:clrMapOvr>
    <a:masterClrMapping/>
  </p:clrMapOvr>
  <p:transition>
    <p:fade/>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ítulo 10">
            <a:extLst>
              <a:ext uri="{FF2B5EF4-FFF2-40B4-BE49-F238E27FC236}">
                <a16:creationId xmlns:a16="http://schemas.microsoft.com/office/drawing/2014/main" id="{1FD37F57-F464-8257-64A2-B1A7395BB111}"/>
              </a:ext>
            </a:extLst>
          </p:cNvPr>
          <p:cNvSpPr>
            <a:spLocks noGrp="1"/>
          </p:cNvSpPr>
          <p:nvPr>
            <p:ph type="title"/>
          </p:nvPr>
        </p:nvSpPr>
        <p:spPr/>
        <p:txBody>
          <a:bodyPr/>
          <a:lstStyle/>
          <a:p>
            <a:r>
              <a:rPr lang="es-ES" dirty="0"/>
              <a:t>Modelos (</a:t>
            </a:r>
            <a:r>
              <a:rPr lang="es-ES" dirty="0" err="1"/>
              <a:t>models</a:t>
            </a:r>
            <a:r>
              <a:rPr lang="es-ES" dirty="0"/>
              <a:t>)</a:t>
            </a:r>
          </a:p>
        </p:txBody>
      </p:sp>
      <p:sp>
        <p:nvSpPr>
          <p:cNvPr id="12" name="Marcador de texto 11">
            <a:extLst>
              <a:ext uri="{FF2B5EF4-FFF2-40B4-BE49-F238E27FC236}">
                <a16:creationId xmlns:a16="http://schemas.microsoft.com/office/drawing/2014/main" id="{1151862C-252E-8356-517D-7CBE22965DB8}"/>
              </a:ext>
            </a:extLst>
          </p:cNvPr>
          <p:cNvSpPr>
            <a:spLocks noGrp="1"/>
          </p:cNvSpPr>
          <p:nvPr>
            <p:ph type="body" sz="quarter" idx="10"/>
          </p:nvPr>
        </p:nvSpPr>
        <p:spPr>
          <a:xfrm>
            <a:off x="7386445" y="1223149"/>
            <a:ext cx="3541750" cy="4241161"/>
          </a:xfrm>
        </p:spPr>
        <p:txBody>
          <a:bodyPr/>
          <a:lstStyle/>
          <a:p>
            <a:pPr lvl="1"/>
            <a:r>
              <a:rPr lang="es-ES" sz="2800" b="1" u="sng" dirty="0"/>
              <a:t>Tipos</a:t>
            </a:r>
          </a:p>
          <a:p>
            <a:pPr lvl="1"/>
            <a:r>
              <a:rPr lang="es-ES" sz="2800" dirty="0" err="1"/>
              <a:t>AzureOpenAI</a:t>
            </a:r>
            <a:endParaRPr lang="es-ES" sz="2800" dirty="0"/>
          </a:p>
          <a:p>
            <a:pPr lvl="1"/>
            <a:r>
              <a:rPr lang="es-ES" sz="2800" dirty="0" err="1"/>
              <a:t>OpenAI</a:t>
            </a:r>
            <a:endParaRPr lang="es-ES" sz="2800" dirty="0"/>
          </a:p>
          <a:p>
            <a:pPr lvl="1"/>
            <a:r>
              <a:rPr lang="es-ES" sz="2800" dirty="0" err="1"/>
              <a:t>AzureAIFoundry</a:t>
            </a:r>
            <a:endParaRPr lang="es-ES" sz="2800" dirty="0"/>
          </a:p>
          <a:p>
            <a:pPr lvl="1"/>
            <a:r>
              <a:rPr lang="es-ES" sz="2800" dirty="0"/>
              <a:t>Gemini</a:t>
            </a:r>
          </a:p>
          <a:p>
            <a:pPr lvl="1"/>
            <a:r>
              <a:rPr lang="es-ES" sz="2800" dirty="0"/>
              <a:t>Llama</a:t>
            </a:r>
          </a:p>
          <a:p>
            <a:pPr lvl="1"/>
            <a:r>
              <a:rPr lang="es-ES" sz="2800" dirty="0"/>
              <a:t>LLM Locales</a:t>
            </a:r>
          </a:p>
          <a:p>
            <a:endParaRPr lang="es-ES" sz="3600" dirty="0"/>
          </a:p>
        </p:txBody>
      </p:sp>
      <p:pic>
        <p:nvPicPr>
          <p:cNvPr id="15" name="Imagen 14">
            <a:extLst>
              <a:ext uri="{FF2B5EF4-FFF2-40B4-BE49-F238E27FC236}">
                <a16:creationId xmlns:a16="http://schemas.microsoft.com/office/drawing/2014/main" id="{11DBBB1C-4B95-B122-FC2D-72AC058863FD}"/>
              </a:ext>
            </a:extLst>
          </p:cNvPr>
          <p:cNvPicPr>
            <a:picLocks noChangeAspect="1"/>
          </p:cNvPicPr>
          <p:nvPr/>
        </p:nvPicPr>
        <p:blipFill>
          <a:blip r:embed="rId3"/>
          <a:stretch>
            <a:fillRect/>
          </a:stretch>
        </p:blipFill>
        <p:spPr>
          <a:xfrm>
            <a:off x="799171" y="1223149"/>
            <a:ext cx="4829848" cy="1721752"/>
          </a:xfrm>
          <a:prstGeom prst="rect">
            <a:avLst/>
          </a:prstGeom>
        </p:spPr>
      </p:pic>
      <p:pic>
        <p:nvPicPr>
          <p:cNvPr id="17" name="Imagen 16">
            <a:extLst>
              <a:ext uri="{FF2B5EF4-FFF2-40B4-BE49-F238E27FC236}">
                <a16:creationId xmlns:a16="http://schemas.microsoft.com/office/drawing/2014/main" id="{1A6DD038-9887-8044-8A4E-B2CE62585F70}"/>
              </a:ext>
            </a:extLst>
          </p:cNvPr>
          <p:cNvPicPr>
            <a:picLocks noChangeAspect="1"/>
          </p:cNvPicPr>
          <p:nvPr/>
        </p:nvPicPr>
        <p:blipFill>
          <a:blip r:embed="rId4"/>
          <a:stretch>
            <a:fillRect/>
          </a:stretch>
        </p:blipFill>
        <p:spPr>
          <a:xfrm>
            <a:off x="799170" y="3312969"/>
            <a:ext cx="4829849" cy="2152950"/>
          </a:xfrm>
          <a:prstGeom prst="rect">
            <a:avLst/>
          </a:prstGeom>
        </p:spPr>
      </p:pic>
    </p:spTree>
    <p:extLst>
      <p:ext uri="{BB962C8B-B14F-4D97-AF65-F5344CB8AC3E}">
        <p14:creationId xmlns:p14="http://schemas.microsoft.com/office/powerpoint/2010/main" val="1856953537"/>
      </p:ext>
    </p:extLst>
  </p:cSld>
  <p:clrMapOvr>
    <a:masterClrMapping/>
  </p:clrMapOvr>
  <p:transition>
    <p:fade/>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852094-DD48-49DE-4FCE-6C860DD1C755}"/>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0343EF46-F35C-6DAC-4482-6555E54AB91C}"/>
              </a:ext>
            </a:extLst>
          </p:cNvPr>
          <p:cNvSpPr>
            <a:spLocks noGrp="1"/>
          </p:cNvSpPr>
          <p:nvPr>
            <p:ph type="title"/>
          </p:nvPr>
        </p:nvSpPr>
        <p:spPr/>
        <p:txBody>
          <a:bodyPr/>
          <a:lstStyle/>
          <a:p>
            <a:r>
              <a:rPr lang="es-ES" dirty="0"/>
              <a:t>Agentes (</a:t>
            </a:r>
            <a:r>
              <a:rPr lang="es-ES" dirty="0" err="1"/>
              <a:t>agents</a:t>
            </a:r>
            <a:r>
              <a:rPr lang="es-ES" dirty="0"/>
              <a:t>)</a:t>
            </a:r>
          </a:p>
        </p:txBody>
      </p:sp>
      <p:sp>
        <p:nvSpPr>
          <p:cNvPr id="12" name="Marcador de texto 11">
            <a:extLst>
              <a:ext uri="{FF2B5EF4-FFF2-40B4-BE49-F238E27FC236}">
                <a16:creationId xmlns:a16="http://schemas.microsoft.com/office/drawing/2014/main" id="{9C98846B-376C-4B85-E4C0-EDB81AA21B9F}"/>
              </a:ext>
            </a:extLst>
          </p:cNvPr>
          <p:cNvSpPr>
            <a:spLocks noGrp="1"/>
          </p:cNvSpPr>
          <p:nvPr>
            <p:ph type="body" sz="quarter" idx="10"/>
          </p:nvPr>
        </p:nvSpPr>
        <p:spPr>
          <a:xfrm>
            <a:off x="7683810" y="1223149"/>
            <a:ext cx="3541750" cy="4647426"/>
          </a:xfrm>
        </p:spPr>
        <p:txBody>
          <a:bodyPr vert="horz" wrap="square" lIns="0" tIns="0" rIns="0" bIns="0" rtlCol="0">
            <a:spAutoFit/>
          </a:bodyPr>
          <a:lstStyle/>
          <a:p>
            <a:r>
              <a:rPr lang="es-ES" b="1" u="sng" dirty="0">
                <a:latin typeface="+mn-lt"/>
              </a:rPr>
              <a:t>Tipos</a:t>
            </a:r>
          </a:p>
          <a:p>
            <a:r>
              <a:rPr lang="es-ES" dirty="0" err="1">
                <a:latin typeface="+mn-lt"/>
              </a:rPr>
              <a:t>UserProxy</a:t>
            </a:r>
            <a:endParaRPr lang="es-ES" dirty="0">
              <a:latin typeface="+mn-lt"/>
            </a:endParaRPr>
          </a:p>
          <a:p>
            <a:r>
              <a:rPr lang="es-ES" dirty="0" err="1">
                <a:latin typeface="+mn-lt"/>
              </a:rPr>
              <a:t>AssistantAgent</a:t>
            </a:r>
            <a:endParaRPr lang="es-ES" dirty="0">
              <a:latin typeface="+mn-lt"/>
            </a:endParaRPr>
          </a:p>
          <a:p>
            <a:r>
              <a:rPr lang="es-ES" dirty="0" err="1">
                <a:latin typeface="+mn-lt"/>
              </a:rPr>
              <a:t>CodeExecutor</a:t>
            </a:r>
            <a:endParaRPr lang="es-ES" dirty="0">
              <a:latin typeface="+mn-lt"/>
            </a:endParaRPr>
          </a:p>
          <a:p>
            <a:r>
              <a:rPr lang="es-ES" dirty="0" err="1">
                <a:latin typeface="+mn-lt"/>
              </a:rPr>
              <a:t>MultimodalWebSurfer</a:t>
            </a:r>
            <a:endParaRPr lang="es-ES" dirty="0">
              <a:latin typeface="+mn-lt"/>
            </a:endParaRPr>
          </a:p>
          <a:p>
            <a:r>
              <a:rPr lang="es-ES" dirty="0" err="1">
                <a:latin typeface="+mn-lt"/>
              </a:rPr>
              <a:t>FileSurfer</a:t>
            </a:r>
            <a:endParaRPr lang="es-ES" dirty="0">
              <a:latin typeface="+mn-lt"/>
            </a:endParaRPr>
          </a:p>
          <a:p>
            <a:r>
              <a:rPr lang="es-ES" dirty="0" err="1">
                <a:latin typeface="+mn-lt"/>
              </a:rPr>
              <a:t>VideoSurfer</a:t>
            </a:r>
            <a:endParaRPr lang="es-ES" dirty="0">
              <a:latin typeface="+mn-lt"/>
            </a:endParaRPr>
          </a:p>
          <a:p>
            <a:endParaRPr lang="es-ES" sz="3600" dirty="0"/>
          </a:p>
        </p:txBody>
      </p:sp>
      <p:pic>
        <p:nvPicPr>
          <p:cNvPr id="5" name="Imagen 4">
            <a:extLst>
              <a:ext uri="{FF2B5EF4-FFF2-40B4-BE49-F238E27FC236}">
                <a16:creationId xmlns:a16="http://schemas.microsoft.com/office/drawing/2014/main" id="{94A314F7-7008-C0F1-E8EB-8F6AEE4E5300}"/>
              </a:ext>
            </a:extLst>
          </p:cNvPr>
          <p:cNvPicPr>
            <a:picLocks noChangeAspect="1"/>
          </p:cNvPicPr>
          <p:nvPr/>
        </p:nvPicPr>
        <p:blipFill>
          <a:blip r:embed="rId3"/>
          <a:stretch>
            <a:fillRect/>
          </a:stretch>
        </p:blipFill>
        <p:spPr>
          <a:xfrm>
            <a:off x="588263" y="1452254"/>
            <a:ext cx="6314802" cy="1636634"/>
          </a:xfrm>
          <a:prstGeom prst="rect">
            <a:avLst/>
          </a:prstGeom>
        </p:spPr>
      </p:pic>
      <p:pic>
        <p:nvPicPr>
          <p:cNvPr id="9" name="Imagen 8">
            <a:extLst>
              <a:ext uri="{FF2B5EF4-FFF2-40B4-BE49-F238E27FC236}">
                <a16:creationId xmlns:a16="http://schemas.microsoft.com/office/drawing/2014/main" id="{EC35D23B-68CD-F025-DB6B-22051530B907}"/>
              </a:ext>
            </a:extLst>
          </p:cNvPr>
          <p:cNvPicPr>
            <a:picLocks noChangeAspect="1"/>
          </p:cNvPicPr>
          <p:nvPr/>
        </p:nvPicPr>
        <p:blipFill>
          <a:blip r:embed="rId4"/>
          <a:stretch>
            <a:fillRect/>
          </a:stretch>
        </p:blipFill>
        <p:spPr>
          <a:xfrm>
            <a:off x="588263" y="3335664"/>
            <a:ext cx="6279176" cy="1269789"/>
          </a:xfrm>
          <a:prstGeom prst="rect">
            <a:avLst/>
          </a:prstGeom>
        </p:spPr>
      </p:pic>
      <p:pic>
        <p:nvPicPr>
          <p:cNvPr id="13" name="Imagen 12">
            <a:extLst>
              <a:ext uri="{FF2B5EF4-FFF2-40B4-BE49-F238E27FC236}">
                <a16:creationId xmlns:a16="http://schemas.microsoft.com/office/drawing/2014/main" id="{C3F3B641-F53A-9BC4-6037-0CF61603C4D8}"/>
              </a:ext>
            </a:extLst>
          </p:cNvPr>
          <p:cNvPicPr>
            <a:picLocks noChangeAspect="1"/>
          </p:cNvPicPr>
          <p:nvPr/>
        </p:nvPicPr>
        <p:blipFill>
          <a:blip r:embed="rId5"/>
          <a:stretch>
            <a:fillRect/>
          </a:stretch>
        </p:blipFill>
        <p:spPr>
          <a:xfrm>
            <a:off x="588262" y="4957274"/>
            <a:ext cx="6279176" cy="431771"/>
          </a:xfrm>
          <a:prstGeom prst="rect">
            <a:avLst/>
          </a:prstGeom>
        </p:spPr>
      </p:pic>
    </p:spTree>
    <p:extLst>
      <p:ext uri="{BB962C8B-B14F-4D97-AF65-F5344CB8AC3E}">
        <p14:creationId xmlns:p14="http://schemas.microsoft.com/office/powerpoint/2010/main" val="2171317726"/>
      </p:ext>
    </p:extLst>
  </p:cSld>
  <p:clrMapOvr>
    <a:masterClrMapping/>
  </p:clrMapOvr>
  <p:transition>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59BC101-B4D9-A24C-1E7D-44154F247B08}"/>
            </a:ext>
          </a:extLst>
        </p:cNvPr>
        <p:cNvGrpSpPr/>
        <p:nvPr/>
      </p:nvGrpSpPr>
      <p:grpSpPr>
        <a:xfrm>
          <a:off x="0" y="0"/>
          <a:ext cx="0" cy="0"/>
          <a:chOff x="0" y="0"/>
          <a:chExt cx="0" cy="0"/>
        </a:xfrm>
      </p:grpSpPr>
      <p:sp>
        <p:nvSpPr>
          <p:cNvPr id="11" name="Título 10">
            <a:extLst>
              <a:ext uri="{FF2B5EF4-FFF2-40B4-BE49-F238E27FC236}">
                <a16:creationId xmlns:a16="http://schemas.microsoft.com/office/drawing/2014/main" id="{28F723D0-DA3B-699B-3C6A-E1DC766CB682}"/>
              </a:ext>
            </a:extLst>
          </p:cNvPr>
          <p:cNvSpPr>
            <a:spLocks noGrp="1"/>
          </p:cNvSpPr>
          <p:nvPr>
            <p:ph type="title"/>
          </p:nvPr>
        </p:nvSpPr>
        <p:spPr/>
        <p:txBody>
          <a:bodyPr/>
          <a:lstStyle/>
          <a:p>
            <a:r>
              <a:rPr lang="es-ES" dirty="0"/>
              <a:t>Equipos (</a:t>
            </a:r>
            <a:r>
              <a:rPr lang="es-ES" dirty="0" err="1"/>
              <a:t>teams</a:t>
            </a:r>
            <a:r>
              <a:rPr lang="es-ES" dirty="0"/>
              <a:t>)</a:t>
            </a:r>
          </a:p>
        </p:txBody>
      </p:sp>
      <p:sp>
        <p:nvSpPr>
          <p:cNvPr id="12" name="Marcador de texto 11">
            <a:extLst>
              <a:ext uri="{FF2B5EF4-FFF2-40B4-BE49-F238E27FC236}">
                <a16:creationId xmlns:a16="http://schemas.microsoft.com/office/drawing/2014/main" id="{6D6D4F03-4963-34BC-D555-B090950A5D90}"/>
              </a:ext>
            </a:extLst>
          </p:cNvPr>
          <p:cNvSpPr>
            <a:spLocks noGrp="1"/>
          </p:cNvSpPr>
          <p:nvPr>
            <p:ph type="body" sz="quarter" idx="10"/>
          </p:nvPr>
        </p:nvSpPr>
        <p:spPr>
          <a:xfrm>
            <a:off x="7683810" y="1223149"/>
            <a:ext cx="3541750" cy="2893100"/>
          </a:xfrm>
        </p:spPr>
        <p:txBody>
          <a:bodyPr vert="horz" wrap="square" lIns="0" tIns="0" rIns="0" bIns="0" rtlCol="0">
            <a:spAutoFit/>
          </a:bodyPr>
          <a:lstStyle/>
          <a:p>
            <a:r>
              <a:rPr lang="es-ES" b="1" u="sng" dirty="0">
                <a:latin typeface="+mn-lt"/>
              </a:rPr>
              <a:t>Tipos</a:t>
            </a:r>
          </a:p>
          <a:p>
            <a:r>
              <a:rPr lang="es-ES" dirty="0"/>
              <a:t>Round Robin</a:t>
            </a:r>
          </a:p>
          <a:p>
            <a:r>
              <a:rPr lang="es-ES" dirty="0" err="1"/>
              <a:t>Group</a:t>
            </a:r>
            <a:r>
              <a:rPr lang="es-ES" dirty="0"/>
              <a:t> Chat</a:t>
            </a:r>
          </a:p>
          <a:p>
            <a:r>
              <a:rPr lang="es-ES" dirty="0" err="1"/>
              <a:t>Swarm</a:t>
            </a:r>
            <a:endParaRPr lang="es-ES" dirty="0"/>
          </a:p>
          <a:p>
            <a:r>
              <a:rPr lang="es-ES" sz="3600" dirty="0" err="1"/>
              <a:t>Magentic-One</a:t>
            </a:r>
            <a:endParaRPr lang="es-ES" sz="3600" dirty="0"/>
          </a:p>
        </p:txBody>
      </p:sp>
      <p:pic>
        <p:nvPicPr>
          <p:cNvPr id="5" name="Imagen 4">
            <a:extLst>
              <a:ext uri="{FF2B5EF4-FFF2-40B4-BE49-F238E27FC236}">
                <a16:creationId xmlns:a16="http://schemas.microsoft.com/office/drawing/2014/main" id="{B8EAA76E-4328-66E6-5F4A-78B8CB0FC467}"/>
              </a:ext>
            </a:extLst>
          </p:cNvPr>
          <p:cNvPicPr>
            <a:picLocks noChangeAspect="1"/>
          </p:cNvPicPr>
          <p:nvPr/>
        </p:nvPicPr>
        <p:blipFill>
          <a:blip r:embed="rId3"/>
          <a:srcRect/>
          <a:stretch/>
        </p:blipFill>
        <p:spPr>
          <a:xfrm>
            <a:off x="1304128" y="1452254"/>
            <a:ext cx="4883071" cy="1636634"/>
          </a:xfrm>
          <a:prstGeom prst="rect">
            <a:avLst/>
          </a:prstGeom>
        </p:spPr>
      </p:pic>
      <p:pic>
        <p:nvPicPr>
          <p:cNvPr id="6" name="Imagen 5">
            <a:extLst>
              <a:ext uri="{FF2B5EF4-FFF2-40B4-BE49-F238E27FC236}">
                <a16:creationId xmlns:a16="http://schemas.microsoft.com/office/drawing/2014/main" id="{9EC74050-0DF8-A4F7-0330-3CF4F8A0DDBE}"/>
              </a:ext>
            </a:extLst>
          </p:cNvPr>
          <p:cNvPicPr>
            <a:picLocks noChangeAspect="1"/>
          </p:cNvPicPr>
          <p:nvPr/>
        </p:nvPicPr>
        <p:blipFill>
          <a:blip r:embed="rId4"/>
          <a:stretch>
            <a:fillRect/>
          </a:stretch>
        </p:blipFill>
        <p:spPr>
          <a:xfrm>
            <a:off x="1304127" y="3495908"/>
            <a:ext cx="4516809" cy="2738236"/>
          </a:xfrm>
          <a:prstGeom prst="rect">
            <a:avLst/>
          </a:prstGeom>
        </p:spPr>
      </p:pic>
    </p:spTree>
    <p:extLst>
      <p:ext uri="{BB962C8B-B14F-4D97-AF65-F5344CB8AC3E}">
        <p14:creationId xmlns:p14="http://schemas.microsoft.com/office/powerpoint/2010/main" val="575303316"/>
      </p:ext>
    </p:extLst>
  </p:cSld>
  <p:clrMapOvr>
    <a:masterClrMapping/>
  </p:clrMapOvr>
  <p:transition>
    <p:fade/>
  </p:transition>
</p:sld>
</file>

<file path=ppt/theme/theme1.xml><?xml version="1.0" encoding="utf-8"?>
<a:theme xmlns:a="http://schemas.openxmlformats.org/drawingml/2006/main" name="3_Azure black">
  <a:themeElements>
    <a:clrScheme name="Ignite Breakout on Black">
      <a:dk1>
        <a:srgbClr val="000000"/>
      </a:dk1>
      <a:lt1>
        <a:srgbClr val="FFFFFF"/>
      </a:lt1>
      <a:dk2>
        <a:srgbClr val="2F2F2F"/>
      </a:dk2>
      <a:lt2>
        <a:srgbClr val="E6E6E6"/>
      </a:lt2>
      <a:accent1>
        <a:srgbClr val="0078D4"/>
      </a:accent1>
      <a:accent2>
        <a:srgbClr val="50E6FF"/>
      </a:accent2>
      <a:accent3>
        <a:srgbClr val="D83B01"/>
      </a:accent3>
      <a:accent4>
        <a:srgbClr val="FFB900"/>
      </a:accent4>
      <a:accent5>
        <a:srgbClr val="737373"/>
      </a:accent5>
      <a:accent6>
        <a:srgbClr val="D2D2D2"/>
      </a:accent6>
      <a:hlink>
        <a:srgbClr val="50E6FF"/>
      </a:hlink>
      <a:folHlink>
        <a:srgbClr val="50E6FF"/>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gradFill>
              <a:gsLst>
                <a:gs pos="0">
                  <a:srgbClr val="FFFFFF"/>
                </a:gs>
                <a:gs pos="100000">
                  <a:srgbClr val="FFFFFF"/>
                </a:gs>
              </a:gsLst>
              <a:lin ang="5400000" scaled="0"/>
            </a:gra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gradFill>
              <a:gsLst>
                <a:gs pos="2917">
                  <a:schemeClr val="tx1"/>
                </a:gs>
                <a:gs pos="30000">
                  <a:schemeClr val="tx1"/>
                </a:gs>
              </a:gsLst>
              <a:lin ang="5400000" scaled="0"/>
            </a:gradFill>
          </a:defRPr>
        </a:defPPr>
      </a:lstStyle>
    </a:txDef>
  </a:objectDefaults>
  <a:extraClrSchemeLst/>
  <a:extLst>
    <a:ext uri="{05A4C25C-085E-4340-85A3-A5531E510DB2}">
      <thm15:themeFamily xmlns:thm15="http://schemas.microsoft.com/office/thememl/2012/main" name="Azure black" id="{53C0B6A1-716C-454D-B8B3-AA783C9C341C}" vid="{1DFA1A8E-225C-4902-9EB0-6F9712DD9E37}"/>
    </a:ext>
  </a:extLst>
</a:theme>
</file>

<file path=ppt/theme/theme2.xml><?xml version="1.0" encoding="utf-8"?>
<a:theme xmlns:a="http://schemas.openxmlformats.org/drawingml/2006/main" name="Microsoft Build 16:9 Template Dark">
  <a:themeElements>
    <a:clrScheme name="Custom 91">
      <a:dk1>
        <a:srgbClr val="091F2C"/>
      </a:dk1>
      <a:lt1>
        <a:srgbClr val="FFFFFF"/>
      </a:lt1>
      <a:dk2>
        <a:srgbClr val="463668"/>
      </a:dk2>
      <a:lt2>
        <a:srgbClr val="E8E6DF"/>
      </a:lt2>
      <a:accent1>
        <a:srgbClr val="C5B4E3"/>
      </a:accent1>
      <a:accent2>
        <a:srgbClr val="8661C5"/>
      </a:accent2>
      <a:accent3>
        <a:srgbClr val="0078D4"/>
      </a:accent3>
      <a:accent4>
        <a:srgbClr val="D7D2CB"/>
      </a:accent4>
      <a:accent5>
        <a:srgbClr val="D4EC8E"/>
      </a:accent5>
      <a:accent6>
        <a:srgbClr val="D2D2D2"/>
      </a:accent6>
      <a:hlink>
        <a:srgbClr val="D59ED7"/>
      </a:hlink>
      <a:folHlink>
        <a:srgbClr val="D59ED7"/>
      </a:folHlink>
    </a:clrScheme>
    <a:fontScheme name="Microsoft 2019 Brand Templates">
      <a:majorFont>
        <a:latin typeface="Segoe UI Semibold"/>
        <a:ea typeface=""/>
        <a:cs typeface=""/>
      </a:majorFont>
      <a:minorFont>
        <a:latin typeface="Segoe UI"/>
        <a:ea typeface=""/>
        <a:cs typeface=""/>
      </a:minorFont>
    </a:fontScheme>
    <a:fmtScheme name="Couture">
      <a:fillStyleLst>
        <a:solidFill>
          <a:schemeClr val="phClr"/>
        </a:solidFill>
        <a:solidFill>
          <a:schemeClr val="phClr">
            <a:tint val="65000"/>
          </a:schemeClr>
        </a:solidFill>
        <a:solidFill>
          <a:schemeClr val="phClr">
            <a:shade val="80000"/>
            <a:satMod val="18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90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chemeClr val="accent1"/>
        </a:solidFill>
        <a:ln>
          <a:noFill/>
          <a:headEnd type="none" w="med" len="med"/>
          <a:tailEnd type="none" w="med" len="med"/>
        </a:ln>
        <a:effectLst/>
      </a:spPr>
      <a:bodyPr rot="0" spcFirstLastPara="0" vertOverflow="overflow" horzOverflow="overflow" vert="horz" wrap="square" lIns="182880" tIns="146304" rIns="182880" bIns="146304" numCol="1" spcCol="0" rtlCol="0" fromWordArt="0" anchor="t" anchorCtr="0" forceAA="0" compatLnSpc="1">
        <a:prstTxWarp prst="textNoShape">
          <a:avLst/>
        </a:prstTxWarp>
        <a:noAutofit/>
      </a:bodyPr>
      <a:lstStyle>
        <a:defPPr algn="l" defTabSz="932472" fontAlgn="base">
          <a:spcBef>
            <a:spcPct val="0"/>
          </a:spcBef>
          <a:spcAft>
            <a:spcPct val="0"/>
          </a:spcAft>
          <a:defRPr sz="2000" dirty="0" err="1" smtClean="0">
            <a:solidFill>
              <a:schemeClr val="bg1"/>
            </a:solidFill>
            <a:ea typeface="Segoe UI" pitchFamily="34" charset="0"/>
            <a:cs typeface="Segoe UI" pitchFamily="34" charset="0"/>
          </a:defRPr>
        </a:defPPr>
      </a:lstStyle>
      <a:style>
        <a:lnRef idx="1">
          <a:schemeClr val="accent2"/>
        </a:lnRef>
        <a:fillRef idx="3">
          <a:schemeClr val="accent2"/>
        </a:fillRef>
        <a:effectRef idx="2">
          <a:schemeClr val="accent2"/>
        </a:effectRef>
        <a:fontRef idx="minor">
          <a:schemeClr val="lt1"/>
        </a:fontRef>
      </a:style>
    </a:spDef>
    <a:lnDef>
      <a:spPr>
        <a:ln>
          <a:solidFill>
            <a:schemeClr val="tx1"/>
          </a:solidFill>
          <a:headEnd type="none" w="lg" len="med"/>
          <a:tailEnd type="none" w="lg" len="med"/>
        </a:ln>
      </a:spPr>
      <a:bodyPr/>
      <a:lstStyle/>
      <a:style>
        <a:lnRef idx="1">
          <a:schemeClr val="accent1"/>
        </a:lnRef>
        <a:fillRef idx="0">
          <a:schemeClr val="accent1"/>
        </a:fillRef>
        <a:effectRef idx="0">
          <a:schemeClr val="accent1"/>
        </a:effectRef>
        <a:fontRef idx="minor">
          <a:schemeClr val="tx1"/>
        </a:fontRef>
      </a:style>
    </a:lnDef>
    <a:txDef>
      <a:spPr>
        <a:noFill/>
      </a:spPr>
      <a:bodyPr wrap="square" lIns="0" tIns="0" rIns="0" bIns="0" rtlCol="0">
        <a:spAutoFit/>
      </a:bodyPr>
      <a:lstStyle>
        <a:defPPr algn="l">
          <a:defRPr sz="2000" dirty="0" err="1" smtClean="0"/>
        </a:defPPr>
      </a:lstStyle>
    </a:txDef>
  </a:objectDefaults>
  <a:extraClrSchemeLst/>
  <a:custClrLst>
    <a:custClr name="Light Brown">
      <a:srgbClr val="E1D3C7"/>
    </a:custClr>
    <a:custClr name="Light Yellow">
      <a:srgbClr val="FFE399"/>
    </a:custClr>
    <a:custClr name="Light Orange">
      <a:srgbClr val="FFA38B"/>
    </a:custClr>
    <a:custClr name="Light Red">
      <a:srgbClr val="FFB3BB"/>
    </a:custClr>
    <a:custClr name="Light Magenta">
      <a:srgbClr val="D59ED7"/>
    </a:custClr>
    <a:custClr name="Light Purple">
      <a:srgbClr val="C5B4E3"/>
    </a:custClr>
    <a:custClr name="Light Blue">
      <a:srgbClr val="8DC8E8"/>
    </a:custClr>
    <a:custClr name="Light Teal">
      <a:srgbClr val="B9DCD2"/>
    </a:custClr>
    <a:custClr name="Light Green">
      <a:srgbClr val="D4EC8E"/>
    </a:custClr>
    <a:custClr name="Blue Black">
      <a:srgbClr val="091F2C"/>
    </a:custClr>
    <a:custClr name="Brown">
      <a:srgbClr val="BF9474"/>
    </a:custClr>
    <a:custClr name="Yellow">
      <a:srgbClr val="FFB900"/>
    </a:custClr>
    <a:custClr name="Orange">
      <a:srgbClr val="FF5C39"/>
    </a:custClr>
    <a:custClr name="Red">
      <a:srgbClr val="F4364C"/>
    </a:custClr>
    <a:custClr name="Magenta">
      <a:srgbClr val="C03BC4"/>
    </a:custClr>
    <a:custClr name="Purple">
      <a:srgbClr val="8661C5"/>
    </a:custClr>
    <a:custClr name="Blue">
      <a:srgbClr val="0078D4"/>
    </a:custClr>
    <a:custClr name="Teal">
      <a:srgbClr val="49C5B1"/>
    </a:custClr>
    <a:custClr name="Green">
      <a:srgbClr val="8DE971"/>
    </a:custClr>
    <a:custClr name="Rich Black">
      <a:srgbClr val="000000"/>
    </a:custClr>
    <a:custClr name="Dark Brown">
      <a:srgbClr val="5C4738"/>
    </a:custClr>
    <a:custClr name="Dark Yellow">
      <a:srgbClr val="7F5A1A"/>
    </a:custClr>
    <a:custClr name="Dark Orange">
      <a:srgbClr val="73391D"/>
    </a:custClr>
    <a:custClr name="Dark Red">
      <a:srgbClr val="73262F"/>
    </a:custClr>
    <a:custClr name="Dark Magenta">
      <a:srgbClr val="702573"/>
    </a:custClr>
    <a:custClr name="Dark Purple">
      <a:srgbClr val="463668"/>
    </a:custClr>
    <a:custClr name="Dark Blue">
      <a:srgbClr val="2A446F"/>
    </a:custClr>
    <a:custClr name="Dark Teal">
      <a:srgbClr val="225B62"/>
    </a:custClr>
    <a:custClr name="Dark Green">
      <a:srgbClr val="07641D"/>
    </a:custClr>
    <a:custClr name="Brown Black">
      <a:srgbClr val="291817"/>
    </a:custClr>
    <a:custClr name="Pure White">
      <a:srgbClr val="FFFFFF"/>
    </a:custClr>
    <a:custClr name="Off White">
      <a:srgbClr val="F4F3F5"/>
    </a:custClr>
    <a:custClr name="Warm White">
      <a:srgbClr val="FFF8F3"/>
    </a:custClr>
    <a:custClr name="Warm Light Gray">
      <a:srgbClr val="E8E6DF"/>
    </a:custClr>
    <a:custClr name="Mid Gray">
      <a:srgbClr val="D7D2CB"/>
    </a:custClr>
    <a:custClr name="Warm Gray">
      <a:srgbClr val="8C8279"/>
    </a:custClr>
    <a:custClr name="Light Gray">
      <a:srgbClr val="D9D9D6"/>
    </a:custClr>
    <a:custClr name="Cool Gray">
      <a:srgbClr val="B1B3B3"/>
    </a:custClr>
    <a:custClr name="Dark Gray">
      <a:srgbClr val="454142"/>
    </a:custClr>
    <a:custClr name="Pure White">
      <a:srgbClr val="FFFFFF"/>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 name="Blank">
      <a:srgbClr val="F0F0F0"/>
    </a:custClr>
  </a:custClrLst>
  <a:extLst>
    <a:ext uri="{05A4C25C-085E-4340-85A3-A5531E510DB2}">
      <thm15:themeFamily xmlns:thm15="http://schemas.microsoft.com/office/thememl/2012/main" name="Build_2023_16-9 Event-template.potx" id="{D98A8582-D9E9-4D2A-A4F4-342A0FDF4A6D}" vid="{F8883483-E3B9-4652-861E-5160AAC80937}"/>
    </a:ext>
  </a:extLst>
</a:theme>
</file>

<file path=ppt/theme/theme3.xml><?xml version="1.0" encoding="utf-8"?>
<a:theme xmlns:a="http://schemas.openxmlformats.org/drawingml/2006/main" name="MVP_Dark">
  <a:themeElements>
    <a:clrScheme name="MVP Summit 2022">
      <a:dk1>
        <a:srgbClr val="000000"/>
      </a:dk1>
      <a:lt1>
        <a:sysClr val="window" lastClr="FFFFFF"/>
      </a:lt1>
      <a:dk2>
        <a:srgbClr val="081F2C"/>
      </a:dk2>
      <a:lt2>
        <a:srgbClr val="F4F3F5"/>
      </a:lt2>
      <a:accent1>
        <a:srgbClr val="8DC8E8"/>
      </a:accent1>
      <a:accent2>
        <a:srgbClr val="FFB900"/>
      </a:accent2>
      <a:accent3>
        <a:srgbClr val="8661C5"/>
      </a:accent3>
      <a:accent4>
        <a:srgbClr val="CC88D4"/>
      </a:accent4>
      <a:accent5>
        <a:srgbClr val="5B9BD5"/>
      </a:accent5>
      <a:accent6>
        <a:srgbClr val="2D7635"/>
      </a:accent6>
      <a:hlink>
        <a:srgbClr val="0563C1"/>
      </a:hlink>
      <a:folHlink>
        <a:srgbClr val="954F72"/>
      </a:folHlink>
    </a:clrScheme>
    <a:fontScheme name="MVP Summit 2022">
      <a:majorFont>
        <a:latin typeface="Segoe Pro Semibold"/>
        <a:ea typeface=""/>
        <a:cs typeface=""/>
      </a:majorFont>
      <a:minorFont>
        <a:latin typeface="Segoe U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1_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d4def53c-905d-442a-ba22-72ae0f5bcf4f}" enabled="1" method="Standard" siteId="{6c637512-c417-4e78-9d62-b61258e4b619}" removed="0"/>
  <clbl:label id="{f42aa342-8706-4288-bd11-ebb85995028c}" enabled="1" method="Standard" siteId="{72f988bf-86f1-41af-91ab-2d7cd011db47}" removed="0"/>
</clbl:labelList>
</file>

<file path=docProps/app.xml><?xml version="1.0" encoding="utf-8"?>
<Properties xmlns="http://schemas.openxmlformats.org/officeDocument/2006/extended-properties" xmlns:vt="http://schemas.openxmlformats.org/officeDocument/2006/docPropsVTypes">
  <TotalTime>2</TotalTime>
  <Words>647</Words>
  <Application>Microsoft Office PowerPoint</Application>
  <PresentationFormat>Panorámica</PresentationFormat>
  <Paragraphs>116</Paragraphs>
  <Slides>24</Slides>
  <Notes>21</Notes>
  <HiddenSlides>0</HiddenSlides>
  <MMClips>4</MMClips>
  <ScaleCrop>false</ScaleCrop>
  <HeadingPairs>
    <vt:vector size="6" baseType="variant">
      <vt:variant>
        <vt:lpstr>Fuentes usadas</vt:lpstr>
      </vt:variant>
      <vt:variant>
        <vt:i4>13</vt:i4>
      </vt:variant>
      <vt:variant>
        <vt:lpstr>Tema</vt:lpstr>
      </vt:variant>
      <vt:variant>
        <vt:i4>4</vt:i4>
      </vt:variant>
      <vt:variant>
        <vt:lpstr>Títulos de diapositiva</vt:lpstr>
      </vt:variant>
      <vt:variant>
        <vt:i4>24</vt:i4>
      </vt:variant>
    </vt:vector>
  </HeadingPairs>
  <TitlesOfParts>
    <vt:vector size="41" baseType="lpstr">
      <vt:lpstr>-apple-system</vt:lpstr>
      <vt:lpstr>Aptos</vt:lpstr>
      <vt:lpstr>Aptos Display</vt:lpstr>
      <vt:lpstr>Arial</vt:lpstr>
      <vt:lpstr>Bahnschrift</vt:lpstr>
      <vt:lpstr>Calibri</vt:lpstr>
      <vt:lpstr>Calibri Light</vt:lpstr>
      <vt:lpstr>Consolas</vt:lpstr>
      <vt:lpstr>Lufga</vt:lpstr>
      <vt:lpstr>Segoe UI</vt:lpstr>
      <vt:lpstr>Segoe UI Light</vt:lpstr>
      <vt:lpstr>Segoe UI Semibold</vt:lpstr>
      <vt:lpstr>Wingdings</vt:lpstr>
      <vt:lpstr>3_Azure black</vt:lpstr>
      <vt:lpstr>Microsoft Build 16:9 Template Dark</vt:lpstr>
      <vt:lpstr>MVP_Dark</vt:lpstr>
      <vt:lpstr>1_Office Theme</vt:lpstr>
      <vt:lpstr>Presentación de PowerPoint</vt:lpstr>
      <vt:lpstr>Presentación de PowerPoint</vt:lpstr>
      <vt:lpstr>Presentación de PowerPoint</vt:lpstr>
      <vt:lpstr>Presentación de PowerPoint</vt:lpstr>
      <vt:lpstr>Presentación de PowerPoint</vt:lpstr>
      <vt:lpstr>Presentación de PowerPoint</vt:lpstr>
      <vt:lpstr>Modelos (models)</vt:lpstr>
      <vt:lpstr>Agentes (agents)</vt:lpstr>
      <vt:lpstr>Equipos (teams)</vt:lpstr>
      <vt:lpstr>Herramientas (Tools)</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Autogen Studio</vt:lpstr>
      <vt:lpstr>¿Preguntas?</vt:lpstr>
      <vt:lpstr>Presentación de PowerPoint</vt:lpstr>
      <vt:lpstr>Presentación de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Luis Lopez</cp:lastModifiedBy>
  <cp:revision>2</cp:revision>
  <dcterms:created xsi:type="dcterms:W3CDTF">2025-02-25T06:32:50Z</dcterms:created>
  <dcterms:modified xsi:type="dcterms:W3CDTF">2025-03-07T21:09:31Z</dcterms:modified>
</cp:coreProperties>
</file>